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presProps.xml" ContentType="application/vnd.openxmlformats-officedocument.presentationml.presProps+xml"/>
  <Override PartName="/ppt/media/hdphoto1.wdp" ContentType="image/vnd.ms-photo"/>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1122480"/>
            <a:ext cx="7772040" cy="2387160"/>
          </a:xfrm>
          <a:prstGeom prst="rect">
            <a:avLst/>
          </a:prstGeom>
          <a:noFill/>
          <a:ln w="0">
            <a:noFill/>
          </a:ln>
        </p:spPr>
        <p:txBody>
          <a:bodyPr lIns="91440" tIns="45720" rIns="91440" bIns="45720" anchor="b">
            <a:noAutofit/>
          </a:bodyPr>
          <a:lstStyle>
            <a:lvl1pPr indent="0" algn="ctr" defTabSz="914400">
              <a:lnSpc>
                <a:spcPct val="90000"/>
              </a:lnSpc>
              <a:buNone/>
              <a:defRPr lang="es-ES" sz="6000" b="0" u="none" strike="noStrike">
                <a:solidFill>
                  <a:schemeClr val="dk1"/>
                </a:solidFill>
                <a:effectLst/>
                <a:uFillTx/>
                <a:latin typeface="Calibri Light"/>
              </a:defRPr>
            </a:lvl1pPr>
          </a:lstStyle>
          <a:p>
            <a:pPr indent="0" algn="ctr" defTabSz="914400">
              <a:lnSpc>
                <a:spcPct val="90000"/>
              </a:lnSpc>
              <a:buNone/>
            </a:pPr>
            <a:r>
              <a:rPr lang="es-ES" sz="6000" b="0" u="none" strike="noStrike">
                <a:solidFill>
                  <a:schemeClr val="dk1"/>
                </a:solidFill>
                <a:effectLst/>
                <a:uFillTx/>
                <a:latin typeface="Calibri Light"/>
              </a:rPr>
              <a:t>Haga clic para modificar el estilo de título del patrón</a:t>
            </a:r>
            <a:endParaRPr lang="es-VE" sz="6000" b="0" u="none" strike="noStrike">
              <a:solidFill>
                <a:schemeClr val="dk1"/>
              </a:solidFill>
              <a:effectLst/>
              <a:uFillTx/>
              <a:latin typeface="Calibri Light"/>
            </a:endParaRPr>
          </a:p>
        </p:txBody>
      </p:sp>
      <p:sp>
        <p:nvSpPr>
          <p:cNvPr id="3" name="PlaceHolder 2"/>
          <p:cNvSpPr>
            <a:spLocks noGrp="1"/>
          </p:cNvSpPr>
          <p:nvPr>
            <p:ph type="dt" idx="1"/>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 name="PlaceHolder 3"/>
          <p:cNvSpPr>
            <a:spLocks noGrp="1"/>
          </p:cNvSpPr>
          <p:nvPr>
            <p:ph type="ftr" idx="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 name="PlaceHolder 4"/>
          <p:cNvSpPr>
            <a:spLocks noGrp="1"/>
          </p:cNvSpPr>
          <p:nvPr>
            <p:ph type="sldNum" idx="3"/>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72EDC45E-5CE0-4401-82D6-708CD9D0A0ED}"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
        <p:nvSpPr>
          <p:cNvPr id="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s-VE" sz="2800" b="0" u="none" strike="noStrike">
                <a:solidFill>
                  <a:schemeClr val="dk1"/>
                </a:solidFill>
                <a:effectLst/>
                <a:uFillTx/>
                <a:latin typeface="Calibri"/>
              </a:defRPr>
            </a:lvl1pPr>
            <a:lvl2pPr lvl="1" algn="l" defTabSz="914400">
              <a:lnSpc>
                <a:spcPct val="90000"/>
              </a:lnSpc>
              <a:spcBef>
                <a:spcPts val="499"/>
              </a:spcBef>
              <a:buClr>
                <a:srgbClr val="000000"/>
              </a:buClr>
              <a:buSzPct val="75000"/>
              <a:buFont typeface="Symbol" charset="2"/>
              <a:buChar char=""/>
              <a:defRPr lang="es-VE" sz="2400" b="0" u="none" strike="noStrike">
                <a:solidFill>
                  <a:schemeClr val="dk1"/>
                </a:solidFill>
                <a:effectLst/>
                <a:uFillTx/>
                <a:latin typeface="Calibri"/>
              </a:defRPr>
            </a:lvl2pPr>
            <a:lvl3pPr lvl="2" algn="l" defTabSz="914400">
              <a:lnSpc>
                <a:spcPct val="90000"/>
              </a:lnSpc>
              <a:spcBef>
                <a:spcPts val="499"/>
              </a:spcBef>
              <a:buClr>
                <a:srgbClr val="000000"/>
              </a:buClr>
              <a:buSzPct val="45000"/>
              <a:buFont typeface="Wingdings" charset="2"/>
              <a:buChar char=""/>
              <a:defRPr lang="es-VE" sz="2000" b="0" u="none" strike="noStrike">
                <a:solidFill>
                  <a:schemeClr val="dk1"/>
                </a:solidFill>
                <a:effectLst/>
                <a:uFillTx/>
                <a:latin typeface="Calibri"/>
              </a:defRPr>
            </a:lvl3pPr>
            <a:lvl4pPr lvl="3" algn="l" defTabSz="914400">
              <a:lnSpc>
                <a:spcPct val="90000"/>
              </a:lnSpc>
              <a:spcBef>
                <a:spcPts val="499"/>
              </a:spcBef>
              <a:buClr>
                <a:srgbClr val="000000"/>
              </a:buClr>
              <a:buSzPct val="75000"/>
              <a:buFont typeface="Symbol" charset="2"/>
              <a:buChar char=""/>
              <a:defRPr lang="es-VE" sz="1800" b="0" u="none" strike="noStrike">
                <a:solidFill>
                  <a:schemeClr val="dk1"/>
                </a:solidFill>
                <a:effectLst/>
                <a:uFillTx/>
                <a:latin typeface="Calibri"/>
              </a:defRPr>
            </a:lvl4pPr>
            <a:lvl5pPr lvl="4" algn="l" defTabSz="914400">
              <a:lnSpc>
                <a:spcPct val="90000"/>
              </a:lnSpc>
              <a:spcBef>
                <a:spcPts val="499"/>
              </a:spcBef>
              <a:buClr>
                <a:srgbClr val="000000"/>
              </a:buClr>
              <a:buSzPct val="45000"/>
              <a:buFont typeface="Wingdings" charset="2"/>
              <a:buChar char=""/>
              <a:defRPr lang="es-VE" sz="1800" b="0" u="none" strike="noStrike">
                <a:solidFill>
                  <a:schemeClr val="dk1"/>
                </a:solidFill>
                <a:effectLst/>
                <a:uFillTx/>
                <a:latin typeface="Calibri"/>
              </a:defRPr>
            </a:lvl5pPr>
            <a:lvl6pPr lvl="5" algn="l" defTabSz="914400">
              <a:lnSpc>
                <a:spcPct val="90000"/>
              </a:lnSpc>
              <a:spcBef>
                <a:spcPts val="283"/>
              </a:spcBef>
              <a:buClr>
                <a:srgbClr val="000000"/>
              </a:buClr>
              <a:buSzPct val="45000"/>
              <a:buFont typeface="Wingdings" charset="2"/>
              <a:buChar char=""/>
              <a:defRPr lang="es-VE" sz="2000" b="0" u="none" strike="noStrike">
                <a:solidFill>
                  <a:schemeClr val="dk1"/>
                </a:solidFill>
                <a:effectLst/>
                <a:uFillTx/>
                <a:latin typeface="Calibri"/>
              </a:defRPr>
            </a:lvl6pPr>
            <a:lvl7pPr lvl="6" algn="l" defTabSz="914400">
              <a:lnSpc>
                <a:spcPct val="90000"/>
              </a:lnSpc>
              <a:spcBef>
                <a:spcPts val="283"/>
              </a:spcBef>
              <a:buClr>
                <a:srgbClr val="000000"/>
              </a:buClr>
              <a:buSzPct val="45000"/>
              <a:buFont typeface="Wingdings" charset="2"/>
              <a:buChar char=""/>
              <a:defRPr lang="es-VE" sz="2000" b="0" u="none" strike="noStrike">
                <a:solidFill>
                  <a:schemeClr val="dk1"/>
                </a:solidFill>
                <a:effectLst/>
                <a:uFillTx/>
                <a:latin typeface="Calibri"/>
              </a:defRPr>
            </a:lvl7pPr>
          </a:lstStyle>
          <a:p>
            <a:pPr marL="228600" indent="-228600" algn="l" defTabSz="914400">
              <a:lnSpc>
                <a:spcPct val="90000"/>
              </a:lnSpc>
              <a:spcBef>
                <a:spcPts val="1001"/>
              </a:spcBef>
              <a:buClr>
                <a:srgbClr val="000000"/>
              </a:buClr>
              <a:buFont typeface="Arial"/>
              <a:buChar char="•"/>
            </a:pPr>
            <a:r>
              <a:rPr lang="es-VE" sz="2800" b="0" u="none" strike="noStrike">
                <a:solidFill>
                  <a:schemeClr val="dk1"/>
                </a:solidFill>
                <a:effectLst/>
                <a:uFillTx/>
                <a:latin typeface="Calibri"/>
              </a:rPr>
              <a:t>Click to edit the outline text format</a:t>
            </a:r>
            <a:endParaRPr lang="es-VE" sz="2800" b="0" u="none" strike="noStrike">
              <a:solidFill>
                <a:schemeClr val="dk1"/>
              </a:solidFill>
              <a:effectLst/>
              <a:uFillTx/>
              <a:latin typeface="Calibri"/>
            </a:endParaRPr>
          </a:p>
          <a:p>
            <a:pPr marL="864000" lvl="1" indent="-324000" algn="l" defTabSz="914400">
              <a:lnSpc>
                <a:spcPct val="90000"/>
              </a:lnSpc>
              <a:spcBef>
                <a:spcPts val="499"/>
              </a:spcBef>
              <a:buClr>
                <a:srgbClr val="000000"/>
              </a:buClr>
              <a:buSzPct val="75000"/>
              <a:buFont typeface="Symbol" charset="2"/>
              <a:buChar char=""/>
            </a:pPr>
            <a:r>
              <a:rPr lang="es-VE" sz="2400" b="0" u="none" strike="noStrike">
                <a:solidFill>
                  <a:schemeClr val="dk1"/>
                </a:solidFill>
                <a:effectLst/>
                <a:uFillTx/>
                <a:latin typeface="Calibri"/>
              </a:rPr>
              <a:t>Second Outline Level</a:t>
            </a:r>
            <a:endParaRPr lang="es-VE" sz="2400" b="0" u="none" strike="noStrike">
              <a:solidFill>
                <a:schemeClr val="dk1"/>
              </a:solidFill>
              <a:effectLst/>
              <a:uFillTx/>
              <a:latin typeface="Calibri"/>
            </a:endParaRPr>
          </a:p>
          <a:p>
            <a:pPr marL="1296000" lvl="2" indent="-288000" algn="l" defTabSz="914400">
              <a:lnSpc>
                <a:spcPct val="90000"/>
              </a:lnSpc>
              <a:spcBef>
                <a:spcPts val="499"/>
              </a:spcBef>
              <a:buClr>
                <a:srgbClr val="000000"/>
              </a:buClr>
              <a:buSzPct val="45000"/>
              <a:buFont typeface="Wingdings" charset="2"/>
              <a:buChar char=""/>
            </a:pPr>
            <a:r>
              <a:rPr lang="es-VE" sz="2000" b="0" u="none" strike="noStrike">
                <a:solidFill>
                  <a:schemeClr val="dk1"/>
                </a:solidFill>
                <a:effectLst/>
                <a:uFillTx/>
                <a:latin typeface="Calibri"/>
              </a:rPr>
              <a:t>Third Outline Level</a:t>
            </a:r>
            <a:endParaRPr lang="es-VE" sz="2000" b="0" u="none" strike="noStrike">
              <a:solidFill>
                <a:schemeClr val="dk1"/>
              </a:solidFill>
              <a:effectLst/>
              <a:uFillTx/>
              <a:latin typeface="Calibri"/>
            </a:endParaRPr>
          </a:p>
          <a:p>
            <a:pPr marL="1728000" lvl="3" indent="-216000" algn="l" defTabSz="914400">
              <a:lnSpc>
                <a:spcPct val="90000"/>
              </a:lnSpc>
              <a:spcBef>
                <a:spcPts val="499"/>
              </a:spcBef>
              <a:buClr>
                <a:srgbClr val="000000"/>
              </a:buClr>
              <a:buSzPct val="75000"/>
              <a:buFont typeface="Symbol" charset="2"/>
              <a:buChar char=""/>
            </a:pPr>
            <a:r>
              <a:rPr lang="es-VE" sz="1800" b="0" u="none" strike="noStrike">
                <a:solidFill>
                  <a:schemeClr val="dk1"/>
                </a:solidFill>
                <a:effectLst/>
                <a:uFillTx/>
                <a:latin typeface="Calibri"/>
              </a:rPr>
              <a:t>Fourth Outline Level</a:t>
            </a:r>
            <a:endParaRPr lang="es-VE" sz="1800" b="0" u="none" strike="noStrike">
              <a:solidFill>
                <a:schemeClr val="dk1"/>
              </a:solidFill>
              <a:effectLst/>
              <a:uFillTx/>
              <a:latin typeface="Calibri"/>
            </a:endParaRPr>
          </a:p>
          <a:p>
            <a:pPr marL="2160000" lvl="4" indent="-216000" algn="l" defTabSz="914400">
              <a:lnSpc>
                <a:spcPct val="90000"/>
              </a:lnSpc>
              <a:spcBef>
                <a:spcPts val="499"/>
              </a:spcBef>
              <a:buClr>
                <a:srgbClr val="000000"/>
              </a:buClr>
              <a:buSzPct val="45000"/>
              <a:buFont typeface="Wingdings" charset="2"/>
              <a:buChar char=""/>
            </a:pPr>
            <a:r>
              <a:rPr lang="es-VE" sz="1800" b="0" u="none" strike="noStrike">
                <a:solidFill>
                  <a:schemeClr val="dk1"/>
                </a:solidFill>
                <a:effectLst/>
                <a:uFillTx/>
                <a:latin typeface="Calibri"/>
              </a:rPr>
              <a:t>Fifth Outline Level</a:t>
            </a:r>
            <a:endParaRPr lang="es-VE" sz="1800" b="0" u="none" strike="noStrike">
              <a:solidFill>
                <a:schemeClr val="dk1"/>
              </a:solidFill>
              <a:effectLst/>
              <a:uFillTx/>
              <a:latin typeface="Calibri"/>
            </a:endParaRPr>
          </a:p>
          <a:p>
            <a:pPr marL="2592000" lvl="5" indent="-216000" algn="l" defTabSz="914400">
              <a:lnSpc>
                <a:spcPct val="90000"/>
              </a:lnSpc>
              <a:spcBef>
                <a:spcPts val="283"/>
              </a:spcBef>
              <a:buClr>
                <a:srgbClr val="000000"/>
              </a:buClr>
              <a:buSzPct val="45000"/>
              <a:buFont typeface="Wingdings" charset="2"/>
              <a:buChar char=""/>
            </a:pPr>
            <a:r>
              <a:rPr lang="es-VE" sz="2000" b="0" u="none" strike="noStrike">
                <a:solidFill>
                  <a:schemeClr val="dk1"/>
                </a:solidFill>
                <a:effectLst/>
                <a:uFillTx/>
                <a:latin typeface="Calibri"/>
              </a:rPr>
              <a:t>Sixth Outline Level</a:t>
            </a:r>
            <a:endParaRPr lang="es-VE" sz="2000" b="0" u="none" strike="noStrike">
              <a:solidFill>
                <a:schemeClr val="dk1"/>
              </a:solidFill>
              <a:effectLst/>
              <a:uFillTx/>
              <a:latin typeface="Calibri"/>
            </a:endParaRPr>
          </a:p>
          <a:p>
            <a:pPr marL="3024000" lvl="6" indent="-216000" algn="l" defTabSz="914400">
              <a:lnSpc>
                <a:spcPct val="90000"/>
              </a:lnSpc>
              <a:spcBef>
                <a:spcPts val="283"/>
              </a:spcBef>
              <a:buClr>
                <a:srgbClr val="000000"/>
              </a:buClr>
              <a:buSzPct val="45000"/>
              <a:buFont typeface="Wingdings" charset="2"/>
              <a:buChar char=""/>
            </a:pPr>
            <a:r>
              <a:rPr lang="es-VE" sz="2000" b="0" u="none" strike="noStrike">
                <a:solidFill>
                  <a:schemeClr val="dk1"/>
                </a:solidFill>
                <a:effectLst/>
                <a:uFillTx/>
                <a:latin typeface="Calibri"/>
              </a:rPr>
              <a:t>Seventh Outline Level</a:t>
            </a:r>
            <a:endParaRPr lang="es-VE" sz="2000" b="0" u="none" strike="noStrike">
              <a:solidFill>
                <a:schemeClr val="dk1"/>
              </a:solidFill>
              <a:effectLst/>
              <a:uFillTx/>
              <a:latin typeface="Calibri"/>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título">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lvl1pPr indent="0" algn="l" defTabSz="914400">
              <a:lnSpc>
                <a:spcPct val="90000"/>
              </a:lnSpc>
              <a:buNone/>
              <a:defRPr lang="es-ES" sz="3200" b="0" u="none" strike="noStrike">
                <a:solidFill>
                  <a:schemeClr val="dk1"/>
                </a:solidFill>
                <a:effectLst/>
                <a:uFillTx/>
                <a:latin typeface="Calibri Light"/>
              </a:defRPr>
            </a:lvl1pPr>
          </a:lstStyle>
          <a:p>
            <a:pPr indent="0" algn="l" defTabSz="914400">
              <a:lnSpc>
                <a:spcPct val="90000"/>
              </a:lnSpc>
              <a:buNone/>
            </a:pPr>
            <a:r>
              <a:rPr lang="es-ES" sz="3200" b="0" u="none" strike="noStrike">
                <a:solidFill>
                  <a:schemeClr val="dk1"/>
                </a:solidFill>
                <a:effectLst/>
                <a:uFillTx/>
                <a:latin typeface="Calibri Light"/>
              </a:rPr>
              <a:t>Haga clic para modificar el estilo de título del patrón</a:t>
            </a:r>
            <a:endParaRPr lang="es-VE" sz="3200" b="0" u="none" strike="noStrike">
              <a:solidFill>
                <a:schemeClr val="dk1"/>
              </a:solidFill>
              <a:effectLst/>
              <a:uFillTx/>
              <a:latin typeface="Calibri Light"/>
            </a:endParaRPr>
          </a:p>
        </p:txBody>
      </p:sp>
      <p:sp>
        <p:nvSpPr>
          <p:cNvPr id="49" name="PlaceHolder 2"/>
          <p:cNvSpPr>
            <a:spLocks noGrp="1"/>
          </p:cNvSpPr>
          <p:nvPr>
            <p:ph type="body"/>
          </p:nvPr>
        </p:nvSpPr>
        <p:spPr>
          <a:xfrm>
            <a:off x="3887280" y="987480"/>
            <a:ext cx="4628880" cy="487332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s-ES" sz="32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8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3200" b="0" u="none" strike="noStrike">
                <a:solidFill>
                  <a:schemeClr val="dk1"/>
                </a:solidFill>
                <a:effectLst/>
                <a:uFillTx/>
                <a:latin typeface="Calibri"/>
              </a:rPr>
              <a:t>Haga clic para modificar el estilo de texto del patrón</a:t>
            </a:r>
            <a:endParaRPr lang="es-VE" sz="32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800" b="0" u="none" strike="noStrike">
                <a:solidFill>
                  <a:schemeClr val="dk1"/>
                </a:solidFill>
                <a:effectLst/>
                <a:uFillTx/>
                <a:latin typeface="Calibri"/>
              </a:rPr>
              <a:t>Segundo nivel</a:t>
            </a:r>
            <a:endParaRPr lang="es-VE" sz="28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Tercer nivel</a:t>
            </a:r>
            <a:endParaRPr lang="es-VE" sz="24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Cuarto nivel</a:t>
            </a:r>
            <a:endParaRPr lang="es-VE" sz="20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Quinto nivel</a:t>
            </a:r>
            <a:endParaRPr lang="es-VE" sz="2000" b="0" u="none" strike="noStrike">
              <a:solidFill>
                <a:schemeClr val="dk1"/>
              </a:solidFill>
              <a:effectLst/>
              <a:uFillTx/>
              <a:latin typeface="Calibri"/>
            </a:endParaRPr>
          </a:p>
        </p:txBody>
      </p:sp>
      <p:sp>
        <p:nvSpPr>
          <p:cNvPr id="50"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s-ES" sz="1600" b="0" u="none" strike="noStrike">
                <a:solidFill>
                  <a:schemeClr val="dk1"/>
                </a:solidFill>
                <a:effectLst/>
                <a:uFillTx/>
                <a:latin typeface="Calibri"/>
              </a:defRPr>
            </a:lvl1pPr>
          </a:lstStyle>
          <a:p>
            <a:pPr indent="0" algn="l" defTabSz="914400">
              <a:lnSpc>
                <a:spcPct val="90000"/>
              </a:lnSpc>
              <a:spcBef>
                <a:spcPts val="1001"/>
              </a:spcBef>
              <a:buNone/>
              <a:tabLst>
                <a:tab pos="0" algn="l"/>
              </a:tabLst>
            </a:pPr>
            <a:r>
              <a:rPr lang="es-ES" sz="1600" b="0" u="none" strike="noStrike">
                <a:solidFill>
                  <a:schemeClr val="dk1"/>
                </a:solidFill>
                <a:effectLst/>
                <a:uFillTx/>
                <a:latin typeface="Calibri"/>
              </a:rPr>
              <a:t>Haga clic para modificar el estilo de texto del patrón</a:t>
            </a:r>
            <a:endParaRPr lang="es-VE" sz="1600" b="0" u="none" strike="noStrike">
              <a:solidFill>
                <a:schemeClr val="dk1"/>
              </a:solidFill>
              <a:effectLst/>
              <a:uFillTx/>
              <a:latin typeface="Calibri"/>
            </a:endParaRPr>
          </a:p>
        </p:txBody>
      </p:sp>
      <p:sp>
        <p:nvSpPr>
          <p:cNvPr id="51" name="PlaceHolder 4"/>
          <p:cNvSpPr>
            <a:spLocks noGrp="1"/>
          </p:cNvSpPr>
          <p:nvPr>
            <p:ph type="dt" idx="28"/>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52" name="PlaceHolder 5"/>
          <p:cNvSpPr>
            <a:spLocks noGrp="1"/>
          </p:cNvSpPr>
          <p:nvPr>
            <p:ph type="ftr" idx="29"/>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3" name="PlaceHolder 6"/>
          <p:cNvSpPr>
            <a:spLocks noGrp="1"/>
          </p:cNvSpPr>
          <p:nvPr>
            <p:ph type="sldNum" idx="30"/>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0DD82047-128A-4B71-866C-D387E01E565D}"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con título">
    <p:bg>
      <p:bgPr>
        <a:solidFill>
          <a:srgbClr val="FFFFFF"/>
        </a:solidFill>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630000" y="457200"/>
            <a:ext cx="2948760" cy="1599840"/>
          </a:xfrm>
          <a:prstGeom prst="rect">
            <a:avLst/>
          </a:prstGeom>
          <a:noFill/>
          <a:ln w="0">
            <a:noFill/>
          </a:ln>
        </p:spPr>
        <p:txBody>
          <a:bodyPr lIns="91440" tIns="45720" rIns="91440" bIns="45720" anchor="b">
            <a:noAutofit/>
          </a:bodyPr>
          <a:lstStyle>
            <a:lvl1pPr indent="0" algn="l" defTabSz="914400">
              <a:lnSpc>
                <a:spcPct val="90000"/>
              </a:lnSpc>
              <a:buNone/>
              <a:defRPr lang="es-ES" sz="3200" b="0" u="none" strike="noStrike">
                <a:solidFill>
                  <a:schemeClr val="dk1"/>
                </a:solidFill>
                <a:effectLst/>
                <a:uFillTx/>
                <a:latin typeface="Calibri Light"/>
              </a:defRPr>
            </a:lvl1pPr>
          </a:lstStyle>
          <a:p>
            <a:pPr indent="0" algn="l" defTabSz="914400">
              <a:lnSpc>
                <a:spcPct val="90000"/>
              </a:lnSpc>
              <a:buNone/>
            </a:pPr>
            <a:r>
              <a:rPr lang="es-ES" sz="3200" b="0" u="none" strike="noStrike">
                <a:solidFill>
                  <a:schemeClr val="dk1"/>
                </a:solidFill>
                <a:effectLst/>
                <a:uFillTx/>
                <a:latin typeface="Calibri Light"/>
              </a:rPr>
              <a:t>Haga clic para modificar el estilo de título del patrón</a:t>
            </a:r>
            <a:endParaRPr lang="es-VE" sz="3200" b="0" u="none" strike="noStrike">
              <a:solidFill>
                <a:schemeClr val="dk1"/>
              </a:solidFill>
              <a:effectLst/>
              <a:uFillTx/>
              <a:latin typeface="Calibri Light"/>
            </a:endParaRPr>
          </a:p>
        </p:txBody>
      </p:sp>
      <p:sp>
        <p:nvSpPr>
          <p:cNvPr id="55" name="PlaceHolder 2"/>
          <p:cNvSpPr>
            <a:spLocks noGrp="1"/>
          </p:cNvSpPr>
          <p:nvPr>
            <p:ph type="body"/>
          </p:nvPr>
        </p:nvSpPr>
        <p:spPr>
          <a:xfrm>
            <a:off x="3887280" y="987480"/>
            <a:ext cx="4628880" cy="48733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s-ES" sz="3200" b="0" u="none" strike="noStrike">
                <a:solidFill>
                  <a:schemeClr val="dk1"/>
                </a:solidFill>
                <a:effectLst/>
                <a:uFillTx/>
                <a:latin typeface="Calibri"/>
              </a:defRPr>
            </a:lvl1pPr>
          </a:lstStyle>
          <a:p>
            <a:pPr indent="0" algn="l" defTabSz="914400">
              <a:lnSpc>
                <a:spcPct val="100000"/>
              </a:lnSpc>
              <a:buNone/>
              <a:tabLst>
                <a:tab pos="0" algn="l"/>
              </a:tabLst>
            </a:pPr>
            <a:r>
              <a:rPr lang="es-ES" sz="3200" b="0" u="none" strike="noStrike">
                <a:solidFill>
                  <a:schemeClr val="dk1"/>
                </a:solidFill>
                <a:effectLst/>
                <a:uFillTx/>
                <a:latin typeface="Calibri"/>
              </a:rPr>
              <a:t>Haga clic en el icono para agregar una imagen</a:t>
            </a:r>
            <a:endParaRPr lang="es-VE" sz="3200" b="0" u="none" strike="noStrike">
              <a:solidFill>
                <a:schemeClr val="dk1"/>
              </a:solidFill>
              <a:effectLst/>
              <a:uFillTx/>
              <a:latin typeface="Calibri"/>
            </a:endParaRPr>
          </a:p>
        </p:txBody>
      </p:sp>
      <p:sp>
        <p:nvSpPr>
          <p:cNvPr id="56" name="PlaceHolder 3"/>
          <p:cNvSpPr>
            <a:spLocks noGrp="1"/>
          </p:cNvSpPr>
          <p:nvPr>
            <p:ph type="body"/>
          </p:nvPr>
        </p:nvSpPr>
        <p:spPr>
          <a:xfrm>
            <a:off x="630000" y="2057400"/>
            <a:ext cx="294876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s-ES" sz="1600" b="0" u="none" strike="noStrike">
                <a:solidFill>
                  <a:schemeClr val="dk1"/>
                </a:solidFill>
                <a:effectLst/>
                <a:uFillTx/>
                <a:latin typeface="Calibri"/>
              </a:defRPr>
            </a:lvl1pPr>
          </a:lstStyle>
          <a:p>
            <a:pPr indent="0" algn="l" defTabSz="914400">
              <a:lnSpc>
                <a:spcPct val="90000"/>
              </a:lnSpc>
              <a:spcBef>
                <a:spcPts val="1001"/>
              </a:spcBef>
              <a:buNone/>
              <a:tabLst>
                <a:tab pos="0" algn="l"/>
              </a:tabLst>
            </a:pPr>
            <a:r>
              <a:rPr lang="es-ES" sz="1600" b="0" u="none" strike="noStrike">
                <a:solidFill>
                  <a:schemeClr val="dk1"/>
                </a:solidFill>
                <a:effectLst/>
                <a:uFillTx/>
                <a:latin typeface="Calibri"/>
              </a:rPr>
              <a:t>Haga clic para modificar el estilo de texto del patrón</a:t>
            </a:r>
            <a:endParaRPr lang="es-VE" sz="1600" b="0" u="none" strike="noStrike">
              <a:solidFill>
                <a:schemeClr val="dk1"/>
              </a:solidFill>
              <a:effectLst/>
              <a:uFillTx/>
              <a:latin typeface="Calibri"/>
            </a:endParaRPr>
          </a:p>
        </p:txBody>
      </p:sp>
      <p:sp>
        <p:nvSpPr>
          <p:cNvPr id="57" name="PlaceHolder 4"/>
          <p:cNvSpPr>
            <a:spLocks noGrp="1"/>
          </p:cNvSpPr>
          <p:nvPr>
            <p:ph type="dt" idx="31"/>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58" name="PlaceHolder 5"/>
          <p:cNvSpPr>
            <a:spLocks noGrp="1"/>
          </p:cNvSpPr>
          <p:nvPr>
            <p:ph type="ftr" idx="32"/>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9" name="PlaceHolder 6"/>
          <p:cNvSpPr>
            <a:spLocks noGrp="1"/>
          </p:cNvSpPr>
          <p:nvPr>
            <p:ph type="sldNum" idx="33"/>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35A96F63-D80A-4CC6-A670-C3343D42FE65}"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ítulo y texto vertical">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8" name="PlaceHolder 2"/>
          <p:cNvSpPr>
            <a:spLocks noGrp="1"/>
          </p:cNvSpPr>
          <p:nvPr>
            <p:ph type="body"/>
          </p:nvPr>
        </p:nvSpPr>
        <p:spPr>
          <a:xfrm>
            <a:off x="628560" y="1825560"/>
            <a:ext cx="7886520" cy="435096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000000"/>
              </a:buClr>
              <a:buFont typeface="Arial"/>
              <a:buChar char="•"/>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9" name="PlaceHolder 3"/>
          <p:cNvSpPr>
            <a:spLocks noGrp="1"/>
          </p:cNvSpPr>
          <p:nvPr>
            <p:ph type="dt" idx="4"/>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10" name="PlaceHolder 4"/>
          <p:cNvSpPr>
            <a:spLocks noGrp="1"/>
          </p:cNvSpPr>
          <p:nvPr>
            <p:ph type="ftr" idx="5"/>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1" name="PlaceHolder 5"/>
          <p:cNvSpPr>
            <a:spLocks noGrp="1"/>
          </p:cNvSpPr>
          <p:nvPr>
            <p:ph type="sldNum" idx="6"/>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3965B5B2-DD55-407D-A58E-A66B84322ADF}"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ítulo vertical y texto">
    <p:bg>
      <p:bgPr>
        <a:solidFill>
          <a:srgbClr val="FFFFFF"/>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6543720" y="365040"/>
            <a:ext cx="1971360" cy="5811480"/>
          </a:xfrm>
          <a:prstGeom prst="rect">
            <a:avLst/>
          </a:prstGeom>
          <a:noFill/>
          <a:ln w="0">
            <a:noFill/>
          </a:ln>
        </p:spPr>
        <p:txBody>
          <a:bodyPr lIns="91440" tIns="45720" rIns="91440" bIns="45720" anchor="ctr" vert="eaVert">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13" name="PlaceHolder 2"/>
          <p:cNvSpPr>
            <a:spLocks noGrp="1"/>
          </p:cNvSpPr>
          <p:nvPr>
            <p:ph type="body"/>
          </p:nvPr>
        </p:nvSpPr>
        <p:spPr>
          <a:xfrm>
            <a:off x="628560" y="365040"/>
            <a:ext cx="5800320" cy="581148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000000"/>
              </a:buClr>
              <a:buFont typeface="Arial"/>
              <a:buChar char="•"/>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14" name="PlaceHolder 3"/>
          <p:cNvSpPr>
            <a:spLocks noGrp="1"/>
          </p:cNvSpPr>
          <p:nvPr>
            <p:ph type="dt" idx="7"/>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15" name="PlaceHolder 4"/>
          <p:cNvSpPr>
            <a:spLocks noGrp="1"/>
          </p:cNvSpPr>
          <p:nvPr>
            <p:ph type="ftr" idx="8"/>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6" name="PlaceHolder 5"/>
          <p:cNvSpPr>
            <a:spLocks noGrp="1"/>
          </p:cNvSpPr>
          <p:nvPr>
            <p:ph type="sldNum" idx="9"/>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16657107-1A2F-4065-9ADD-4AEFD42C947C}"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ítulo y objetos">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18" name="PlaceHolder 2"/>
          <p:cNvSpPr>
            <a:spLocks noGrp="1"/>
          </p:cNvSpPr>
          <p:nvPr>
            <p:ph type="body"/>
          </p:nvPr>
        </p:nvSpPr>
        <p:spPr>
          <a:xfrm>
            <a:off x="628560" y="1825560"/>
            <a:ext cx="788652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19" name="PlaceHolder 3"/>
          <p:cNvSpPr>
            <a:spLocks noGrp="1"/>
          </p:cNvSpPr>
          <p:nvPr>
            <p:ph type="dt" idx="10"/>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20" name="PlaceHolder 4"/>
          <p:cNvSpPr>
            <a:spLocks noGrp="1"/>
          </p:cNvSpPr>
          <p:nvPr>
            <p:ph type="ftr" idx="11"/>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1" name="PlaceHolder 5"/>
          <p:cNvSpPr>
            <a:spLocks noGrp="1"/>
          </p:cNvSpPr>
          <p:nvPr>
            <p:ph type="sldNum" idx="12"/>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A279D7D7-DBE5-446B-A2D2-09C96D746695}"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cabezado de sección">
    <p:bg>
      <p:bgPr>
        <a:solidFill>
          <a:srgbClr val="FFFFFF"/>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623880" y="1709640"/>
            <a:ext cx="7886520" cy="2852280"/>
          </a:xfrm>
          <a:prstGeom prst="rect">
            <a:avLst/>
          </a:prstGeom>
          <a:noFill/>
          <a:ln w="0">
            <a:noFill/>
          </a:ln>
        </p:spPr>
        <p:txBody>
          <a:bodyPr lIns="91440" tIns="45720" rIns="91440" bIns="45720" anchor="b">
            <a:noAutofit/>
          </a:bodyPr>
          <a:lstStyle>
            <a:lvl1pPr indent="0" algn="l" defTabSz="914400">
              <a:lnSpc>
                <a:spcPct val="90000"/>
              </a:lnSpc>
              <a:buNone/>
              <a:defRPr lang="es-ES" sz="6000" b="0" u="none" strike="noStrike">
                <a:solidFill>
                  <a:schemeClr val="dk1"/>
                </a:solidFill>
                <a:effectLst/>
                <a:uFillTx/>
                <a:latin typeface="Calibri Light"/>
              </a:defRPr>
            </a:lvl1pPr>
          </a:lstStyle>
          <a:p>
            <a:pPr indent="0" algn="l" defTabSz="914400">
              <a:lnSpc>
                <a:spcPct val="90000"/>
              </a:lnSpc>
              <a:buNone/>
            </a:pPr>
            <a:r>
              <a:rPr lang="es-ES" sz="6000" b="0" u="none" strike="noStrike">
                <a:solidFill>
                  <a:schemeClr val="dk1"/>
                </a:solidFill>
                <a:effectLst/>
                <a:uFillTx/>
                <a:latin typeface="Calibri Light"/>
              </a:rPr>
              <a:t>Haga clic para modificar el estilo de título del patrón</a:t>
            </a:r>
            <a:endParaRPr lang="es-VE" sz="6000" b="0" u="none" strike="noStrike">
              <a:solidFill>
                <a:schemeClr val="dk1"/>
              </a:solidFill>
              <a:effectLst/>
              <a:uFillTx/>
              <a:latin typeface="Calibri Light"/>
            </a:endParaRPr>
          </a:p>
        </p:txBody>
      </p:sp>
      <p:sp>
        <p:nvSpPr>
          <p:cNvPr id="23" name="PlaceHolder 2"/>
          <p:cNvSpPr>
            <a:spLocks noGrp="1"/>
          </p:cNvSpPr>
          <p:nvPr>
            <p:ph type="body"/>
          </p:nvPr>
        </p:nvSpPr>
        <p:spPr>
          <a:xfrm>
            <a:off x="623880" y="4589640"/>
            <a:ext cx="7886520" cy="149976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s-ES" sz="2400" b="0" u="none" strike="noStrike">
                <a:solidFill>
                  <a:schemeClr val="dk1"/>
                </a:solidFill>
                <a:effectLst/>
                <a:uFillTx/>
                <a:latin typeface="Calibri"/>
              </a:defRPr>
            </a:lvl1pPr>
          </a:lstStyle>
          <a:p>
            <a:pPr indent="0" algn="l" defTabSz="914400">
              <a:lnSpc>
                <a:spcPct val="90000"/>
              </a:lnSpc>
              <a:spcBef>
                <a:spcPts val="1001"/>
              </a:spcBef>
              <a:buNone/>
              <a:tabLst>
                <a:tab pos="0" algn="l"/>
              </a:tabLst>
            </a:pPr>
            <a:r>
              <a:rPr lang="es-ES" sz="2400" b="0" u="none" strike="noStrike">
                <a:solidFill>
                  <a:schemeClr val="dk1"/>
                </a:solidFill>
                <a:effectLst/>
                <a:uFillTx/>
                <a:latin typeface="Calibri"/>
              </a:rPr>
              <a:t>Haga clic para modificar el estilo de texto del patrón</a:t>
            </a:r>
            <a:endParaRPr lang="es-VE" sz="2400" b="0" u="none" strike="noStrike">
              <a:solidFill>
                <a:schemeClr val="dk1"/>
              </a:solidFill>
              <a:effectLst/>
              <a:uFillTx/>
              <a:latin typeface="Calibri"/>
            </a:endParaRPr>
          </a:p>
        </p:txBody>
      </p:sp>
      <p:sp>
        <p:nvSpPr>
          <p:cNvPr id="24" name="PlaceHolder 3"/>
          <p:cNvSpPr>
            <a:spLocks noGrp="1"/>
          </p:cNvSpPr>
          <p:nvPr>
            <p:ph type="dt" idx="13"/>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25" name="PlaceHolder 4"/>
          <p:cNvSpPr>
            <a:spLocks noGrp="1"/>
          </p:cNvSpPr>
          <p:nvPr>
            <p:ph type="ftr" idx="14"/>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6" name="PlaceHolder 5"/>
          <p:cNvSpPr>
            <a:spLocks noGrp="1"/>
          </p:cNvSpPr>
          <p:nvPr>
            <p:ph type="sldNum" idx="15"/>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D1A5249E-05FC-46E6-B6CC-AF64FEEF684F}"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os objetos">
    <p:bg>
      <p:bgPr>
        <a:solidFill>
          <a:srgbClr val="FFFFFF"/>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28" name="PlaceHolder 2"/>
          <p:cNvSpPr>
            <a:spLocks noGrp="1"/>
          </p:cNvSpPr>
          <p:nvPr>
            <p:ph type="body"/>
          </p:nvPr>
        </p:nvSpPr>
        <p:spPr>
          <a:xfrm>
            <a:off x="628560" y="1825560"/>
            <a:ext cx="388584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29" name="PlaceHolder 3"/>
          <p:cNvSpPr>
            <a:spLocks noGrp="1"/>
          </p:cNvSpPr>
          <p:nvPr>
            <p:ph type="body"/>
          </p:nvPr>
        </p:nvSpPr>
        <p:spPr>
          <a:xfrm>
            <a:off x="4629240" y="1825560"/>
            <a:ext cx="388584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30" name="PlaceHolder 4"/>
          <p:cNvSpPr>
            <a:spLocks noGrp="1"/>
          </p:cNvSpPr>
          <p:nvPr>
            <p:ph type="dt" idx="16"/>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31" name="PlaceHolder 5"/>
          <p:cNvSpPr>
            <a:spLocks noGrp="1"/>
          </p:cNvSpPr>
          <p:nvPr>
            <p:ph type="ftr" idx="17"/>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2" name="PlaceHolder 6"/>
          <p:cNvSpPr>
            <a:spLocks noGrp="1"/>
          </p:cNvSpPr>
          <p:nvPr>
            <p:ph type="sldNum" idx="18"/>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78CC103B-9AD1-4C85-ACBB-3EE59197F903}"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ción">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630000" y="365040"/>
            <a:ext cx="7886520" cy="1325160"/>
          </a:xfrm>
          <a:prstGeom prst="rect">
            <a:avLst/>
          </a:prstGeom>
          <a:noFill/>
          <a:ln w="0">
            <a:noFill/>
          </a:ln>
        </p:spPr>
        <p:txBody>
          <a:bodyPr lIns="91440" tIns="45720" rIns="91440" bIns="45720" anchor="ctr">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34" name="PlaceHolder 2"/>
          <p:cNvSpPr>
            <a:spLocks noGrp="1"/>
          </p:cNvSpPr>
          <p:nvPr>
            <p:ph type="body"/>
          </p:nvPr>
        </p:nvSpPr>
        <p:spPr>
          <a:xfrm>
            <a:off x="630000" y="1681200"/>
            <a:ext cx="386784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s-ES" sz="2400" b="1" u="none" strike="noStrike">
                <a:solidFill>
                  <a:schemeClr val="dk1"/>
                </a:solidFill>
                <a:effectLst/>
                <a:uFillTx/>
                <a:latin typeface="Calibri"/>
              </a:defRPr>
            </a:lvl1pPr>
          </a:lstStyle>
          <a:p>
            <a:pPr indent="0" algn="l" defTabSz="914400">
              <a:lnSpc>
                <a:spcPct val="90000"/>
              </a:lnSpc>
              <a:spcBef>
                <a:spcPts val="1001"/>
              </a:spcBef>
              <a:buNone/>
              <a:tabLst>
                <a:tab pos="0" algn="l"/>
              </a:tabLst>
            </a:pPr>
            <a:r>
              <a:rPr lang="es-ES" sz="2400" b="1" u="none" strike="noStrike">
                <a:solidFill>
                  <a:schemeClr val="dk1"/>
                </a:solidFill>
                <a:effectLst/>
                <a:uFillTx/>
                <a:latin typeface="Calibri"/>
              </a:rPr>
              <a:t>Haga clic para modificar el estilo de texto del patrón</a:t>
            </a:r>
            <a:endParaRPr lang="es-VE" sz="2400" b="0" u="none" strike="noStrike">
              <a:solidFill>
                <a:schemeClr val="dk1"/>
              </a:solidFill>
              <a:effectLst/>
              <a:uFillTx/>
              <a:latin typeface="Calibri"/>
            </a:endParaRPr>
          </a:p>
        </p:txBody>
      </p:sp>
      <p:sp>
        <p:nvSpPr>
          <p:cNvPr id="35" name="PlaceHolder 3"/>
          <p:cNvSpPr>
            <a:spLocks noGrp="1"/>
          </p:cNvSpPr>
          <p:nvPr>
            <p:ph type="body"/>
          </p:nvPr>
        </p:nvSpPr>
        <p:spPr>
          <a:xfrm>
            <a:off x="630000" y="2505240"/>
            <a:ext cx="386784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tabLst>
                <a:tab pos="0" algn="l"/>
              </a:tabLst>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tabLst>
                <a:tab pos="0" algn="l"/>
              </a:tabLst>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tabLst>
                <a:tab pos="0" algn="l"/>
              </a:tabLst>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tabLst>
                <a:tab pos="0" algn="l"/>
              </a:tabLst>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tabLst>
                <a:tab pos="0" algn="l"/>
              </a:tabLst>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tabLst>
                <a:tab pos="0" algn="l"/>
              </a:tabLst>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tabLst>
                <a:tab pos="0" algn="l"/>
              </a:tabLst>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tabLst>
                <a:tab pos="0" algn="l"/>
              </a:tabLst>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tabLst>
                <a:tab pos="0" algn="l"/>
              </a:tabLst>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tabLst>
                <a:tab pos="0" algn="l"/>
              </a:tabLst>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36" name="PlaceHolder 4"/>
          <p:cNvSpPr>
            <a:spLocks noGrp="1"/>
          </p:cNvSpPr>
          <p:nvPr>
            <p:ph type="body"/>
          </p:nvPr>
        </p:nvSpPr>
        <p:spPr>
          <a:xfrm>
            <a:off x="4629240" y="1681200"/>
            <a:ext cx="388692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s-ES" sz="2400" b="1" u="none" strike="noStrike">
                <a:solidFill>
                  <a:schemeClr val="dk1"/>
                </a:solidFill>
                <a:effectLst/>
                <a:uFillTx/>
                <a:latin typeface="Calibri"/>
              </a:defRPr>
            </a:lvl1pPr>
          </a:lstStyle>
          <a:p>
            <a:pPr indent="0" algn="l" defTabSz="914400">
              <a:lnSpc>
                <a:spcPct val="90000"/>
              </a:lnSpc>
              <a:spcBef>
                <a:spcPts val="1001"/>
              </a:spcBef>
              <a:buNone/>
              <a:tabLst>
                <a:tab pos="0" algn="l"/>
              </a:tabLst>
            </a:pPr>
            <a:r>
              <a:rPr lang="es-ES" sz="2400" b="1" u="none" strike="noStrike">
                <a:solidFill>
                  <a:schemeClr val="dk1"/>
                </a:solidFill>
                <a:effectLst/>
                <a:uFillTx/>
                <a:latin typeface="Calibri"/>
              </a:rPr>
              <a:t>Haga clic para modificar el estilo de texto del patrón</a:t>
            </a:r>
            <a:endParaRPr lang="es-VE" sz="2400" b="0" u="none" strike="noStrike">
              <a:solidFill>
                <a:schemeClr val="dk1"/>
              </a:solidFill>
              <a:effectLst/>
              <a:uFillTx/>
              <a:latin typeface="Calibri"/>
            </a:endParaRPr>
          </a:p>
        </p:txBody>
      </p:sp>
      <p:sp>
        <p:nvSpPr>
          <p:cNvPr id="37" name="PlaceHolder 5"/>
          <p:cNvSpPr>
            <a:spLocks noGrp="1"/>
          </p:cNvSpPr>
          <p:nvPr>
            <p:ph type="body"/>
          </p:nvPr>
        </p:nvSpPr>
        <p:spPr>
          <a:xfrm>
            <a:off x="4629240" y="2505240"/>
            <a:ext cx="388692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tabLst>
                <a:tab pos="0" algn="l"/>
              </a:tabLst>
              <a:defRPr lang="es-ES" sz="2800" b="0" u="none" strike="noStrike">
                <a:solidFill>
                  <a:schemeClr val="dk1"/>
                </a:solidFill>
                <a:effectLst/>
                <a:uFillTx/>
                <a:latin typeface="Calibri"/>
              </a:defRPr>
            </a:lvl1pPr>
            <a:lvl2pPr lvl="1" algn="l" defTabSz="914400">
              <a:lnSpc>
                <a:spcPct val="90000"/>
              </a:lnSpc>
              <a:spcBef>
                <a:spcPts val="499"/>
              </a:spcBef>
              <a:buClr>
                <a:srgbClr val="000000"/>
              </a:buClr>
              <a:buFont typeface="Arial"/>
              <a:buChar char="•"/>
              <a:tabLst>
                <a:tab pos="0" algn="l"/>
              </a:tabLst>
              <a:defRPr lang="es-ES" sz="2400" b="0" u="none" strike="noStrike">
                <a:solidFill>
                  <a:schemeClr val="dk1"/>
                </a:solidFill>
                <a:effectLst/>
                <a:uFillTx/>
                <a:latin typeface="Calibri"/>
              </a:defRPr>
            </a:lvl2pPr>
            <a:lvl3pPr lvl="2" algn="l" defTabSz="914400">
              <a:lnSpc>
                <a:spcPct val="90000"/>
              </a:lnSpc>
              <a:spcBef>
                <a:spcPts val="499"/>
              </a:spcBef>
              <a:buClr>
                <a:srgbClr val="000000"/>
              </a:buClr>
              <a:buFont typeface="Arial"/>
              <a:buChar char="•"/>
              <a:tabLst>
                <a:tab pos="0" algn="l"/>
              </a:tabLst>
              <a:defRPr lang="es-ES" sz="2000" b="0" u="none" strike="noStrike">
                <a:solidFill>
                  <a:schemeClr val="dk1"/>
                </a:solidFill>
                <a:effectLst/>
                <a:uFillTx/>
                <a:latin typeface="Calibri"/>
              </a:defRPr>
            </a:lvl3pPr>
            <a:lvl4pPr lvl="3" algn="l" defTabSz="914400">
              <a:lnSpc>
                <a:spcPct val="90000"/>
              </a:lnSpc>
              <a:spcBef>
                <a:spcPts val="499"/>
              </a:spcBef>
              <a:buClr>
                <a:srgbClr val="000000"/>
              </a:buClr>
              <a:buFont typeface="Arial"/>
              <a:buChar char="•"/>
              <a:tabLst>
                <a:tab pos="0" algn="l"/>
              </a:tabLst>
              <a:defRPr lang="es-ES" sz="1800" b="0" u="none" strike="noStrike">
                <a:solidFill>
                  <a:schemeClr val="dk1"/>
                </a:solidFill>
                <a:effectLst/>
                <a:uFillTx/>
                <a:latin typeface="Calibri"/>
              </a:defRPr>
            </a:lvl4pPr>
            <a:lvl5pPr lvl="4" algn="l" defTabSz="914400">
              <a:lnSpc>
                <a:spcPct val="90000"/>
              </a:lnSpc>
              <a:spcBef>
                <a:spcPts val="499"/>
              </a:spcBef>
              <a:buClr>
                <a:srgbClr val="000000"/>
              </a:buClr>
              <a:buFont typeface="Arial"/>
              <a:buChar char="•"/>
              <a:tabLst>
                <a:tab pos="0" algn="l"/>
              </a:tabLst>
              <a:defRPr lang="es-ES" sz="1800" b="0" u="none" strike="noStrike">
                <a:solidFill>
                  <a:schemeClr val="dk1"/>
                </a:solidFill>
                <a:effectLst/>
                <a:uFillTx/>
                <a:latin typeface="Calibri"/>
              </a:defRPr>
            </a:lvl5pPr>
          </a:lstStyle>
          <a:p>
            <a:pPr marL="228600" indent="-228600" algn="l" defTabSz="914400">
              <a:lnSpc>
                <a:spcPct val="90000"/>
              </a:lnSpc>
              <a:spcBef>
                <a:spcPts val="1001"/>
              </a:spcBef>
              <a:buClr>
                <a:srgbClr val="000000"/>
              </a:buClr>
              <a:buFont typeface="Arial"/>
              <a:buChar char="•"/>
              <a:tabLst>
                <a:tab pos="0" algn="l"/>
              </a:tabLst>
            </a:pPr>
            <a:r>
              <a:rPr lang="es-ES" sz="2800" b="0" u="none" strike="noStrike">
                <a:solidFill>
                  <a:schemeClr val="dk1"/>
                </a:solidFill>
                <a:effectLst/>
                <a:uFillTx/>
                <a:latin typeface="Calibri"/>
              </a:rPr>
              <a:t>Haga clic para modificar el estilo de texto del patrón</a:t>
            </a:r>
            <a:endParaRPr lang="es-VE" sz="2800" b="0" u="none" strike="noStrike">
              <a:solidFill>
                <a:schemeClr val="dk1"/>
              </a:solidFill>
              <a:effectLst/>
              <a:uFillTx/>
              <a:latin typeface="Calibri"/>
            </a:endParaRPr>
          </a:p>
          <a:p>
            <a:pPr marL="685800" lvl="1" indent="-228600" algn="l" defTabSz="914400">
              <a:lnSpc>
                <a:spcPct val="90000"/>
              </a:lnSpc>
              <a:spcBef>
                <a:spcPts val="499"/>
              </a:spcBef>
              <a:buClr>
                <a:srgbClr val="000000"/>
              </a:buClr>
              <a:buFont typeface="Arial"/>
              <a:buChar char="•"/>
              <a:tabLst>
                <a:tab pos="0" algn="l"/>
              </a:tabLst>
            </a:pPr>
            <a:r>
              <a:rPr lang="es-ES" sz="2400" b="0" u="none" strike="noStrike">
                <a:solidFill>
                  <a:schemeClr val="dk1"/>
                </a:solidFill>
                <a:effectLst/>
                <a:uFillTx/>
                <a:latin typeface="Calibri"/>
              </a:rPr>
              <a:t>Segundo nivel</a:t>
            </a:r>
            <a:endParaRPr lang="es-VE" sz="2400" b="0" u="none" strike="noStrike">
              <a:solidFill>
                <a:schemeClr val="dk1"/>
              </a:solidFill>
              <a:effectLst/>
              <a:uFillTx/>
              <a:latin typeface="Calibri"/>
            </a:endParaRPr>
          </a:p>
          <a:p>
            <a:pPr marL="1143000" lvl="2" indent="-228600" algn="l" defTabSz="914400">
              <a:lnSpc>
                <a:spcPct val="90000"/>
              </a:lnSpc>
              <a:spcBef>
                <a:spcPts val="499"/>
              </a:spcBef>
              <a:buClr>
                <a:srgbClr val="000000"/>
              </a:buClr>
              <a:buFont typeface="Arial"/>
              <a:buChar char="•"/>
              <a:tabLst>
                <a:tab pos="0" algn="l"/>
              </a:tabLst>
            </a:pPr>
            <a:r>
              <a:rPr lang="es-ES" sz="2000" b="0" u="none" strike="noStrike">
                <a:solidFill>
                  <a:schemeClr val="dk1"/>
                </a:solidFill>
                <a:effectLst/>
                <a:uFillTx/>
                <a:latin typeface="Calibri"/>
              </a:rPr>
              <a:t>Tercer nivel</a:t>
            </a:r>
            <a:endParaRPr lang="es-VE" sz="2000" b="0" u="none" strike="noStrike">
              <a:solidFill>
                <a:schemeClr val="dk1"/>
              </a:solidFill>
              <a:effectLst/>
              <a:uFillTx/>
              <a:latin typeface="Calibri"/>
            </a:endParaRPr>
          </a:p>
          <a:p>
            <a:pPr marL="1600200" lvl="3" indent="-228600" algn="l" defTabSz="914400">
              <a:lnSpc>
                <a:spcPct val="90000"/>
              </a:lnSpc>
              <a:spcBef>
                <a:spcPts val="499"/>
              </a:spcBef>
              <a:buClr>
                <a:srgbClr val="000000"/>
              </a:buClr>
              <a:buFont typeface="Arial"/>
              <a:buChar char="•"/>
              <a:tabLst>
                <a:tab pos="0" algn="l"/>
              </a:tabLst>
            </a:pPr>
            <a:r>
              <a:rPr lang="es-ES" sz="1800" b="0" u="none" strike="noStrike">
                <a:solidFill>
                  <a:schemeClr val="dk1"/>
                </a:solidFill>
                <a:effectLst/>
                <a:uFillTx/>
                <a:latin typeface="Calibri"/>
              </a:rPr>
              <a:t>Cuarto nivel</a:t>
            </a:r>
            <a:endParaRPr lang="es-VE" sz="1800" b="0" u="none" strike="noStrike">
              <a:solidFill>
                <a:schemeClr val="dk1"/>
              </a:solidFill>
              <a:effectLst/>
              <a:uFillTx/>
              <a:latin typeface="Calibri"/>
            </a:endParaRPr>
          </a:p>
          <a:p>
            <a:pPr marL="2057400" lvl="4" indent="-228600" algn="l" defTabSz="914400">
              <a:lnSpc>
                <a:spcPct val="90000"/>
              </a:lnSpc>
              <a:spcBef>
                <a:spcPts val="499"/>
              </a:spcBef>
              <a:buClr>
                <a:srgbClr val="000000"/>
              </a:buClr>
              <a:buFont typeface="Arial"/>
              <a:buChar char="•"/>
              <a:tabLst>
                <a:tab pos="0" algn="l"/>
              </a:tabLst>
            </a:pPr>
            <a:r>
              <a:rPr lang="es-ES" sz="1800" b="0" u="none" strike="noStrike">
                <a:solidFill>
                  <a:schemeClr val="dk1"/>
                </a:solidFill>
                <a:effectLst/>
                <a:uFillTx/>
                <a:latin typeface="Calibri"/>
              </a:rPr>
              <a:t>Quinto nivel</a:t>
            </a:r>
            <a:endParaRPr lang="es-VE" sz="1800" b="0" u="none" strike="noStrike">
              <a:solidFill>
                <a:schemeClr val="dk1"/>
              </a:solidFill>
              <a:effectLst/>
              <a:uFillTx/>
              <a:latin typeface="Calibri"/>
            </a:endParaRPr>
          </a:p>
        </p:txBody>
      </p:sp>
      <p:sp>
        <p:nvSpPr>
          <p:cNvPr id="38" name="PlaceHolder 6"/>
          <p:cNvSpPr>
            <a:spLocks noGrp="1"/>
          </p:cNvSpPr>
          <p:nvPr>
            <p:ph type="dt" idx="19"/>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39" name="PlaceHolder 7"/>
          <p:cNvSpPr>
            <a:spLocks noGrp="1"/>
          </p:cNvSpPr>
          <p:nvPr>
            <p:ph type="ftr" idx="20"/>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0" name="PlaceHolder 8"/>
          <p:cNvSpPr>
            <a:spLocks noGrp="1"/>
          </p:cNvSpPr>
          <p:nvPr>
            <p:ph type="sldNum" idx="21"/>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CD54E088-C6D5-406C-B41E-8A687D21D0A4}"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el título">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28560" y="365040"/>
            <a:ext cx="7886520" cy="1325160"/>
          </a:xfrm>
          <a:prstGeom prst="rect">
            <a:avLst/>
          </a:prstGeom>
          <a:noFill/>
          <a:ln w="0">
            <a:noFill/>
          </a:ln>
        </p:spPr>
        <p:txBody>
          <a:bodyPr lIns="91440" tIns="45720" rIns="91440" bIns="45720" anchor="ctr">
            <a:noAutofit/>
          </a:bodyPr>
          <a:lstStyle>
            <a:lvl1pPr indent="0" algn="l" defTabSz="914400">
              <a:lnSpc>
                <a:spcPct val="90000"/>
              </a:lnSpc>
              <a:buNone/>
              <a:defRPr lang="es-ES" sz="4400" b="0" u="none" strike="noStrike">
                <a:solidFill>
                  <a:schemeClr val="dk1"/>
                </a:solidFill>
                <a:effectLst/>
                <a:uFillTx/>
                <a:latin typeface="Calibri Light"/>
              </a:defRPr>
            </a:lvl1pPr>
          </a:lstStyle>
          <a:p>
            <a:pPr indent="0" algn="l" defTabSz="914400">
              <a:lnSpc>
                <a:spcPct val="90000"/>
              </a:lnSpc>
              <a:buNone/>
            </a:pPr>
            <a:r>
              <a:rPr lang="es-ES" sz="4400" b="0" u="none" strike="noStrike">
                <a:solidFill>
                  <a:schemeClr val="dk1"/>
                </a:solidFill>
                <a:effectLst/>
                <a:uFillTx/>
                <a:latin typeface="Calibri Light"/>
              </a:rPr>
              <a:t>Haga clic para modificar el estilo de título del patrón</a:t>
            </a:r>
            <a:endParaRPr lang="es-VE" sz="4400" b="0" u="none" strike="noStrike">
              <a:solidFill>
                <a:schemeClr val="dk1"/>
              </a:solidFill>
              <a:effectLst/>
              <a:uFillTx/>
              <a:latin typeface="Calibri Light"/>
            </a:endParaRPr>
          </a:p>
        </p:txBody>
      </p:sp>
      <p:sp>
        <p:nvSpPr>
          <p:cNvPr id="42" name="PlaceHolder 2"/>
          <p:cNvSpPr>
            <a:spLocks noGrp="1"/>
          </p:cNvSpPr>
          <p:nvPr>
            <p:ph type="dt" idx="22"/>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3" name="PlaceHolder 3"/>
          <p:cNvSpPr>
            <a:spLocks noGrp="1"/>
          </p:cNvSpPr>
          <p:nvPr>
            <p:ph type="ftr" idx="23"/>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4" name="PlaceHolder 4"/>
          <p:cNvSpPr>
            <a:spLocks noGrp="1"/>
          </p:cNvSpPr>
          <p:nvPr>
            <p:ph type="sldNum" idx="24"/>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C0AEE7D1-7BDE-49F0-9D1B-CFA233D97659}"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 blanco">
    <p:bg>
      <p:bgPr>
        <a:solidFill>
          <a:srgbClr val="FFFFFF"/>
        </a:solidFill>
      </p:bgPr>
    </p:bg>
    <p:spTree>
      <p:nvGrpSpPr>
        <p:cNvPr id="1" name=""/>
        <p:cNvGrpSpPr/>
        <p:nvPr/>
      </p:nvGrpSpPr>
      <p:grpSpPr>
        <a:xfrm>
          <a:off x="0" y="0"/>
          <a:ext cx="0" cy="0"/>
          <a:chOff x="0" y="0"/>
          <a:chExt cx="0" cy="0"/>
        </a:xfrm>
      </p:grpSpPr>
      <p:sp>
        <p:nvSpPr>
          <p:cNvPr id="45" name="PlaceHolder 1"/>
          <p:cNvSpPr>
            <a:spLocks noGrp="1"/>
          </p:cNvSpPr>
          <p:nvPr>
            <p:ph type="dt" idx="25"/>
          </p:nvPr>
        </p:nvSpPr>
        <p:spPr>
          <a:xfrm>
            <a:off x="628560" y="6356520"/>
            <a:ext cx="2057040" cy="364680"/>
          </a:xfrm>
          <a:prstGeom prst="rect">
            <a:avLst/>
          </a:prstGeom>
          <a:noFill/>
          <a:ln w="0">
            <a:noFill/>
          </a:ln>
        </p:spPr>
        <p:txBody>
          <a:bodyPr lIns="91440" tIns="45720" rIns="91440" bIns="45720" anchor="ctr">
            <a:noAutofit/>
          </a:bodyPr>
          <a:lstStyle>
            <a:lvl1pPr indent="0" algn="l" defTabSz="914400">
              <a:lnSpc>
                <a:spcPct val="100000"/>
              </a:lnSpc>
              <a:buNone/>
              <a:defRPr lang="es-VE" sz="1200" b="0" u="none" strike="noStrike">
                <a:solidFill>
                  <a:schemeClr val="dk1">
                    <a:tint val="75000"/>
                  </a:schemeClr>
                </a:solidFill>
                <a:effectLst/>
                <a:uFillTx/>
                <a:latin typeface="Calibri"/>
              </a:defRPr>
            </a:lvl1pPr>
          </a:lstStyle>
          <a:p>
            <a:pPr indent="0" algn="l" defTabSz="914400">
              <a:lnSpc>
                <a:spcPct val="100000"/>
              </a:lnSpc>
              <a:buNone/>
            </a:pPr>
            <a:r>
              <a:rPr lang="es-VE"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6" name="PlaceHolder 2"/>
          <p:cNvSpPr>
            <a:spLocks noGrp="1"/>
          </p:cNvSpPr>
          <p:nvPr>
            <p:ph type="ftr" idx="26"/>
          </p:nvPr>
        </p:nvSpPr>
        <p:spPr>
          <a:xfrm>
            <a:off x="3029040" y="6356520"/>
            <a:ext cx="30859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7" name="PlaceHolder 3"/>
          <p:cNvSpPr>
            <a:spLocks noGrp="1"/>
          </p:cNvSpPr>
          <p:nvPr>
            <p:ph type="sldNum" idx="27"/>
          </p:nvPr>
        </p:nvSpPr>
        <p:spPr>
          <a:xfrm>
            <a:off x="6458040" y="6356520"/>
            <a:ext cx="2057040" cy="364680"/>
          </a:xfrm>
          <a:prstGeom prst="rect">
            <a:avLst/>
          </a:prstGeom>
          <a:noFill/>
          <a:ln w="0">
            <a:noFill/>
          </a:ln>
        </p:spPr>
        <p:txBody>
          <a:bodyPr lIns="91440" tIns="45720" rIns="91440" bIns="45720" anchor="ctr">
            <a:noAutofit/>
          </a:bodyPr>
          <a:lstStyle>
            <a:lvl1pPr indent="0" algn="r" defTabSz="914400">
              <a:lnSpc>
                <a:spcPct val="100000"/>
              </a:lnSpc>
              <a:buNone/>
              <a:defRPr lang="es-VE" sz="1200" b="0" u="none" strike="noStrike">
                <a:solidFill>
                  <a:schemeClr val="dk1">
                    <a:tint val="75000"/>
                  </a:schemeClr>
                </a:solidFill>
                <a:effectLst/>
                <a:uFillTx/>
                <a:latin typeface="Calibri"/>
              </a:defRPr>
            </a:lvl1pPr>
          </a:lstStyle>
          <a:p>
            <a:pPr indent="0" algn="r" defTabSz="914400">
              <a:lnSpc>
                <a:spcPct val="100000"/>
              </a:lnSpc>
              <a:buNone/>
            </a:pPr>
            <a:fld id="{45FB63C5-67BE-4466-9FFB-50D2B9991246}" type="slidenum">
              <a:rPr lang="es-VE"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png"/><Relationship Id="rId3" Type="http://schemas.microsoft.com/office/2007/relationships/hdphoto" Target="../media/hdphoto1.wdp"/><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6.jpe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CuadroTexto 7"/>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pic>
        <p:nvPicPr>
          <p:cNvPr id="61" name="Imagen 22"/>
          <p:cNvPicPr/>
          <p:nvPr/>
        </p:nvPicPr>
        <p:blipFill>
          <a:blip r:embed="rId1"/>
          <a:stretch/>
        </p:blipFill>
        <p:spPr>
          <a:xfrm>
            <a:off x="1777320" y="5220720"/>
            <a:ext cx="688680" cy="688680"/>
          </a:xfrm>
          <a:prstGeom prst="rect">
            <a:avLst/>
          </a:prstGeom>
          <a:noFill/>
          <a:ln w="0">
            <a:noFill/>
          </a:ln>
        </p:spPr>
      </p:pic>
      <p:sp>
        <p:nvSpPr>
          <p:cNvPr id="62" name="11 CuadroTexto"/>
          <p:cNvSpPr/>
          <p:nvPr/>
        </p:nvSpPr>
        <p:spPr>
          <a:xfrm>
            <a:off x="1216080" y="2827080"/>
            <a:ext cx="6640920" cy="207180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es-ES" sz="2800" b="1" u="none" strike="noStrike">
                <a:solidFill>
                  <a:srgbClr val="008FD1"/>
                </a:solidFill>
                <a:effectLst/>
                <a:uFillTx/>
                <a:latin typeface="Bell MT"/>
              </a:rPr>
              <a:t>M</a:t>
            </a:r>
            <a:r>
              <a:rPr lang="x-none" sz="2800" b="1" u="none" strike="noStrike">
                <a:solidFill>
                  <a:srgbClr val="008FD1"/>
                </a:solidFill>
                <a:effectLst/>
                <a:uFillTx/>
                <a:latin typeface="Bell MT"/>
              </a:rPr>
              <a:t>É</a:t>
            </a:r>
            <a:r>
              <a:rPr lang="es-ES" sz="2800" b="1" u="none" strike="noStrike">
                <a:solidFill>
                  <a:srgbClr val="008FD1"/>
                </a:solidFill>
                <a:effectLst/>
                <a:uFillTx/>
                <a:latin typeface="Bell MT"/>
              </a:rPr>
              <a:t>TODO DE MIGRACIÓN DE APLICACIONES CLIENTE SERVIDOR A FUSION MIDDLEWARE </a:t>
            </a:r>
            <a:endParaRPr lang="en-US" sz="2800" b="0" u="none" strike="noStrike">
              <a:solidFill>
                <a:srgbClr val="000000"/>
              </a:solidFill>
              <a:effectLst/>
              <a:uFillTx/>
              <a:latin typeface="Arial"/>
            </a:endParaRPr>
          </a:p>
          <a:p>
            <a:pPr algn="ctr" defTabSz="914400">
              <a:lnSpc>
                <a:spcPct val="100000"/>
              </a:lnSpc>
            </a:pPr>
            <a:r>
              <a:rPr lang="es-ES" sz="2800" b="1" u="none" strike="noStrike">
                <a:solidFill>
                  <a:srgbClr val="008FD1"/>
                </a:solidFill>
                <a:effectLst/>
                <a:uFillTx/>
                <a:latin typeface="Bell MT"/>
              </a:rPr>
              <a:t>(Forms &amp; Reports).</a:t>
            </a:r>
            <a:endParaRPr lang="en-US" sz="2800" b="0" u="none" strike="noStrike">
              <a:solidFill>
                <a:srgbClr val="000000"/>
              </a:solidFill>
              <a:effectLst/>
              <a:uFillTx/>
              <a:latin typeface="Arial"/>
            </a:endParaRPr>
          </a:p>
          <a:p>
            <a:pPr defTabSz="914400">
              <a:lnSpc>
                <a:spcPct val="100000"/>
              </a:lnSpc>
            </a:pPr>
            <a:endParaRPr lang="en-US" sz="1800" b="0" u="none" strike="noStrike">
              <a:solidFill>
                <a:srgbClr val="000000"/>
              </a:solidFill>
              <a:effectLst/>
              <a:uFillTx/>
              <a:latin typeface="Arial"/>
            </a:endParaRPr>
          </a:p>
        </p:txBody>
      </p:sp>
      <p:grpSp>
        <p:nvGrpSpPr>
          <p:cNvPr id="63" name="15 Grupo"/>
          <p:cNvGrpSpPr/>
          <p:nvPr/>
        </p:nvGrpSpPr>
        <p:grpSpPr>
          <a:xfrm>
            <a:off x="13680" y="7200"/>
            <a:ext cx="9119880" cy="968400"/>
            <a:chOff x="13680" y="7200"/>
            <a:chExt cx="9119880" cy="968400"/>
          </a:xfrm>
        </p:grpSpPr>
        <p:grpSp>
          <p:nvGrpSpPr>
            <p:cNvPr id="64" name="16 Grupo"/>
            <p:cNvGrpSpPr/>
            <p:nvPr/>
          </p:nvGrpSpPr>
          <p:grpSpPr>
            <a:xfrm>
              <a:off x="13680" y="7200"/>
              <a:ext cx="9119880" cy="968400"/>
              <a:chOff x="13680" y="7200"/>
              <a:chExt cx="9119880" cy="968400"/>
            </a:xfrm>
          </p:grpSpPr>
          <p:sp>
            <p:nvSpPr>
              <p:cNvPr id="65" name="18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66" name="19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67" name="20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68"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grpSp>
      <p:sp>
        <p:nvSpPr>
          <p:cNvPr id="69" name="21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pic>
        <p:nvPicPr>
          <p:cNvPr id="70" name="Imagen 14"/>
          <p:cNvPicPr/>
          <p:nvPr/>
        </p:nvPicPr>
        <p:blipFill>
          <a:blip r:embed="rId2"/>
          <a:stretch/>
        </p:blipFill>
        <p:spPr>
          <a:xfrm>
            <a:off x="512280" y="640440"/>
            <a:ext cx="1767600" cy="769320"/>
          </a:xfrm>
          <a:prstGeom prst="rect">
            <a:avLst/>
          </a:prstGeom>
          <a:noFill/>
          <a:ln w="0">
            <a:noFill/>
          </a:ln>
        </p:spPr>
      </p:pic>
    </p:spTree>
  </p:cSld>
  <mc:AlternateContent>
    <mc:Choice Requires="p14">
      <p:transition spd="slow" p14:dur="1750">
        <p:wipe dir="l"/>
      </p:transition>
    </mc:Choice>
    <mc:Fallback>
      <p:transition spd="slow">
        <p:wipe dir="l"/>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CuadroTexto 3"/>
          <p:cNvSpPr/>
          <p:nvPr/>
        </p:nvSpPr>
        <p:spPr>
          <a:xfrm>
            <a:off x="540720" y="1794960"/>
            <a:ext cx="43750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7 : Revisión de Errores de Compilación</a:t>
            </a:r>
            <a:endParaRPr lang="en-US" sz="1500" b="0" u="none" strike="noStrike">
              <a:solidFill>
                <a:srgbClr val="000000"/>
              </a:solidFill>
              <a:effectLst/>
              <a:uFillTx/>
              <a:latin typeface="Arial"/>
            </a:endParaRPr>
          </a:p>
        </p:txBody>
      </p:sp>
      <p:sp>
        <p:nvSpPr>
          <p:cNvPr id="243" name="Rectángulo redondeado 5"/>
          <p:cNvSpPr/>
          <p:nvPr/>
        </p:nvSpPr>
        <p:spPr>
          <a:xfrm>
            <a:off x="3467160" y="2386440"/>
            <a:ext cx="2829600" cy="72108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44" name="CuadroTexto 7"/>
          <p:cNvSpPr/>
          <p:nvPr/>
        </p:nvSpPr>
        <p:spPr>
          <a:xfrm>
            <a:off x="3619440" y="2481840"/>
            <a:ext cx="25585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REVISION DE ERRORES</a:t>
            </a:r>
            <a:endParaRPr lang="en-US" sz="1500" b="0" u="none" strike="noStrike">
              <a:solidFill>
                <a:srgbClr val="000000"/>
              </a:solidFill>
              <a:effectLst/>
              <a:uFillTx/>
              <a:latin typeface="Arial"/>
            </a:endParaRPr>
          </a:p>
          <a:p>
            <a:pPr defTabSz="914400">
              <a:lnSpc>
                <a:spcPct val="100000"/>
              </a:lnSpc>
            </a:pPr>
            <a:r>
              <a:rPr lang="es-ES" sz="1500" b="1" u="none" strike="noStrike">
                <a:solidFill>
                  <a:schemeClr val="dk1"/>
                </a:solidFill>
                <a:effectLst/>
                <a:uFillTx/>
                <a:latin typeface="Bell MT"/>
              </a:rPr>
              <a:t>POR CONSULTOR</a:t>
            </a:r>
            <a:endParaRPr lang="en-US" sz="1500" b="0" u="none" strike="noStrike">
              <a:solidFill>
                <a:srgbClr val="000000"/>
              </a:solidFill>
              <a:effectLst/>
              <a:uFillTx/>
              <a:latin typeface="Arial"/>
            </a:endParaRPr>
          </a:p>
        </p:txBody>
      </p:sp>
      <p:sp>
        <p:nvSpPr>
          <p:cNvPr id="245" name="Flecha derecha 9"/>
          <p:cNvSpPr/>
          <p:nvPr/>
        </p:nvSpPr>
        <p:spPr>
          <a:xfrm>
            <a:off x="1708560" y="254124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246" name="Documento 10"/>
          <p:cNvSpPr/>
          <p:nvPr/>
        </p:nvSpPr>
        <p:spPr>
          <a:xfrm>
            <a:off x="396360" y="2384280"/>
            <a:ext cx="2520360" cy="95436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47" name="CuadroTexto 12"/>
          <p:cNvSpPr/>
          <p:nvPr/>
        </p:nvSpPr>
        <p:spPr>
          <a:xfrm>
            <a:off x="396360" y="2384280"/>
            <a:ext cx="228816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248" name="Flecha abajo 6"/>
          <p:cNvSpPr/>
          <p:nvPr/>
        </p:nvSpPr>
        <p:spPr>
          <a:xfrm>
            <a:off x="4781520" y="3128400"/>
            <a:ext cx="192600" cy="47232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49" name="CuadroTexto 17"/>
          <p:cNvSpPr/>
          <p:nvPr/>
        </p:nvSpPr>
        <p:spPr>
          <a:xfrm>
            <a:off x="608400" y="2647440"/>
            <a:ext cx="22118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Errores de Compilación</a:t>
            </a:r>
            <a:endParaRPr lang="en-US" sz="1500" b="0" u="none" strike="noStrike">
              <a:solidFill>
                <a:srgbClr val="000000"/>
              </a:solidFill>
              <a:effectLst/>
              <a:uFillTx/>
              <a:latin typeface="Arial"/>
            </a:endParaRPr>
          </a:p>
        </p:txBody>
      </p:sp>
      <p:sp>
        <p:nvSpPr>
          <p:cNvPr id="250" name="Flecha derecha 1"/>
          <p:cNvSpPr/>
          <p:nvPr/>
        </p:nvSpPr>
        <p:spPr>
          <a:xfrm>
            <a:off x="2917080" y="2696040"/>
            <a:ext cx="549720" cy="13428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22320" rIns="90000" bIns="22320" anchor="ctr">
            <a:noAutofit/>
          </a:bodyPr>
          <a:p>
            <a:endParaRPr lang="es-ES" sz="1500" b="0" u="none" strike="noStrike">
              <a:solidFill>
                <a:schemeClr val="lt1"/>
              </a:solidFill>
              <a:effectLst/>
              <a:uFillTx/>
              <a:latin typeface="Bell MT"/>
            </a:endParaRPr>
          </a:p>
        </p:txBody>
      </p:sp>
      <p:sp>
        <p:nvSpPr>
          <p:cNvPr id="251" name="Elipse 2"/>
          <p:cNvSpPr/>
          <p:nvPr/>
        </p:nvSpPr>
        <p:spPr>
          <a:xfrm>
            <a:off x="7003080" y="2328120"/>
            <a:ext cx="1863000" cy="694800"/>
          </a:xfrm>
          <a:prstGeom prst="ellipse">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52" name="Flecha derecha 8"/>
          <p:cNvSpPr/>
          <p:nvPr/>
        </p:nvSpPr>
        <p:spPr>
          <a:xfrm>
            <a:off x="6297120" y="2637720"/>
            <a:ext cx="705600" cy="13428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22320" rIns="90000" bIns="22320" anchor="ctr">
            <a:noAutofit/>
          </a:bodyPr>
          <a:p>
            <a:endParaRPr lang="es-ES" sz="1500" b="0" u="none" strike="noStrike">
              <a:solidFill>
                <a:schemeClr val="lt1"/>
              </a:solidFill>
              <a:effectLst/>
              <a:uFillTx/>
              <a:latin typeface="Bell MT"/>
            </a:endParaRPr>
          </a:p>
        </p:txBody>
      </p:sp>
      <p:sp>
        <p:nvSpPr>
          <p:cNvPr id="253" name="CuadroTexto 13"/>
          <p:cNvSpPr/>
          <p:nvPr/>
        </p:nvSpPr>
        <p:spPr>
          <a:xfrm>
            <a:off x="6324840" y="2409120"/>
            <a:ext cx="87840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Error</a:t>
            </a:r>
            <a:endParaRPr lang="en-US" sz="1500" b="0" u="none" strike="noStrike">
              <a:solidFill>
                <a:srgbClr val="000000"/>
              </a:solidFill>
              <a:effectLst/>
              <a:uFillTx/>
              <a:latin typeface="Arial"/>
            </a:endParaRPr>
          </a:p>
        </p:txBody>
      </p:sp>
      <p:sp>
        <p:nvSpPr>
          <p:cNvPr id="254" name="CuadroTexto 14"/>
          <p:cNvSpPr/>
          <p:nvPr/>
        </p:nvSpPr>
        <p:spPr>
          <a:xfrm>
            <a:off x="7098120" y="2513880"/>
            <a:ext cx="1767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Modificación de Api</a:t>
            </a:r>
            <a:endParaRPr lang="en-US" sz="1500" b="0" u="none" strike="noStrike">
              <a:solidFill>
                <a:srgbClr val="000000"/>
              </a:solidFill>
              <a:effectLst/>
              <a:uFillTx/>
              <a:latin typeface="Arial"/>
            </a:endParaRPr>
          </a:p>
        </p:txBody>
      </p:sp>
      <p:sp>
        <p:nvSpPr>
          <p:cNvPr id="255" name="Flecha abajo 24"/>
          <p:cNvSpPr/>
          <p:nvPr/>
        </p:nvSpPr>
        <p:spPr>
          <a:xfrm>
            <a:off x="7918920" y="3041640"/>
            <a:ext cx="154440" cy="31860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56" name="Elipse 25"/>
          <p:cNvSpPr/>
          <p:nvPr/>
        </p:nvSpPr>
        <p:spPr>
          <a:xfrm>
            <a:off x="7196040" y="3389040"/>
            <a:ext cx="1593720" cy="600840"/>
          </a:xfrm>
          <a:prstGeom prst="ellipse">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57" name="CuadroTexto 26"/>
          <p:cNvSpPr/>
          <p:nvPr/>
        </p:nvSpPr>
        <p:spPr>
          <a:xfrm>
            <a:off x="7254360" y="3530880"/>
            <a:ext cx="152532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Repetir Punto 3</a:t>
            </a:r>
            <a:endParaRPr lang="en-US" sz="1500" b="0" u="none" strike="noStrike">
              <a:solidFill>
                <a:srgbClr val="000000"/>
              </a:solidFill>
              <a:effectLst/>
              <a:uFillTx/>
              <a:latin typeface="Arial"/>
            </a:endParaRPr>
          </a:p>
        </p:txBody>
      </p:sp>
      <p:sp>
        <p:nvSpPr>
          <p:cNvPr id="258" name="Elipse 15"/>
          <p:cNvSpPr/>
          <p:nvPr/>
        </p:nvSpPr>
        <p:spPr>
          <a:xfrm>
            <a:off x="3636000" y="3606840"/>
            <a:ext cx="2559600" cy="1168920"/>
          </a:xfrm>
          <a:prstGeom prst="ellipse">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59" name="CuadroTexto 16"/>
          <p:cNvSpPr/>
          <p:nvPr/>
        </p:nvSpPr>
        <p:spPr>
          <a:xfrm>
            <a:off x="3971160" y="3813840"/>
            <a:ext cx="194148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Configurar Aplicación en Developer para Pruebas Unitarias</a:t>
            </a:r>
            <a:endParaRPr lang="en-US" sz="1500" b="0" u="none" strike="noStrike">
              <a:solidFill>
                <a:srgbClr val="000000"/>
              </a:solidFill>
              <a:effectLst/>
              <a:uFillTx/>
              <a:latin typeface="Arial"/>
            </a:endParaRPr>
          </a:p>
        </p:txBody>
      </p:sp>
      <p:sp>
        <p:nvSpPr>
          <p:cNvPr id="260" name="CuadroTexto 20"/>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261"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262" name="Rectángulo 28"/>
          <p:cNvSpPr/>
          <p:nvPr/>
        </p:nvSpPr>
        <p:spPr>
          <a:xfrm>
            <a:off x="6508080" y="4038840"/>
            <a:ext cx="2656440" cy="2844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ES" sz="1250" b="1" u="none" strike="noStrike">
                <a:solidFill>
                  <a:schemeClr val="dk1"/>
                </a:solidFill>
                <a:effectLst/>
                <a:uFillTx/>
                <a:latin typeface="Bell MT"/>
              </a:rPr>
              <a:t>Api Customizado para el Aplicativo</a:t>
            </a:r>
            <a:endParaRPr lang="en-US" sz="1250" b="0" u="none" strike="noStrike">
              <a:solidFill>
                <a:srgbClr val="000000"/>
              </a:solidFill>
              <a:effectLst/>
              <a:uFillTx/>
              <a:latin typeface="Arial"/>
            </a:endParaRPr>
          </a:p>
        </p:txBody>
      </p:sp>
      <p:grpSp>
        <p:nvGrpSpPr>
          <p:cNvPr id="263" name="30 Grupo"/>
          <p:cNvGrpSpPr/>
          <p:nvPr/>
        </p:nvGrpSpPr>
        <p:grpSpPr>
          <a:xfrm>
            <a:off x="13680" y="7200"/>
            <a:ext cx="9119880" cy="968400"/>
            <a:chOff x="13680" y="7200"/>
            <a:chExt cx="9119880" cy="968400"/>
          </a:xfrm>
        </p:grpSpPr>
        <p:sp>
          <p:nvSpPr>
            <p:cNvPr id="264" name="32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65" name="33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66" name="34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267" name="35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68"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269" name="Imagen 29"/>
          <p:cNvPicPr/>
          <p:nvPr/>
        </p:nvPicPr>
        <p:blipFill>
          <a:blip r:embed="rId1"/>
          <a:stretch/>
        </p:blipFill>
        <p:spPr>
          <a:xfrm>
            <a:off x="474120" y="612000"/>
            <a:ext cx="1371240" cy="639720"/>
          </a:xfrm>
          <a:prstGeom prst="rect">
            <a:avLst/>
          </a:prstGeom>
          <a:noFill/>
          <a:ln w="0">
            <a:noFill/>
          </a:ln>
        </p:spPr>
      </p:pic>
      <p:pic>
        <p:nvPicPr>
          <p:cNvPr id="270" name="Imagen 31"/>
          <p:cNvPicPr/>
          <p:nvPr/>
        </p:nvPicPr>
        <p:blipFill>
          <a:blip r:embed="rId2"/>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CuadroTexto 7"/>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pic>
        <p:nvPicPr>
          <p:cNvPr id="272" name="Imagen 22"/>
          <p:cNvPicPr/>
          <p:nvPr/>
        </p:nvPicPr>
        <p:blipFill>
          <a:blip r:embed="rId1"/>
          <a:stretch/>
        </p:blipFill>
        <p:spPr>
          <a:xfrm>
            <a:off x="1777320" y="5220720"/>
            <a:ext cx="688680" cy="688680"/>
          </a:xfrm>
          <a:prstGeom prst="rect">
            <a:avLst/>
          </a:prstGeom>
          <a:noFill/>
          <a:ln w="0">
            <a:noFill/>
          </a:ln>
        </p:spPr>
      </p:pic>
      <p:sp>
        <p:nvSpPr>
          <p:cNvPr id="273" name="11 CuadroTexto"/>
          <p:cNvSpPr/>
          <p:nvPr/>
        </p:nvSpPr>
        <p:spPr>
          <a:xfrm>
            <a:off x="651600" y="1180440"/>
            <a:ext cx="7920720" cy="147708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en-US" sz="3000" b="1" u="none" strike="noStrike">
                <a:solidFill>
                  <a:srgbClr val="00B0F0"/>
                </a:solidFill>
                <a:effectLst/>
                <a:uFillTx/>
                <a:latin typeface="Bell MT"/>
              </a:rPr>
              <a:t>Preguntas</a:t>
            </a:r>
            <a:endParaRPr lang="en-US" sz="3000" b="0" u="none" strike="noStrike">
              <a:solidFill>
                <a:srgbClr val="000000"/>
              </a:solidFill>
              <a:effectLst/>
              <a:uFillTx/>
              <a:latin typeface="Arial"/>
            </a:endParaRPr>
          </a:p>
          <a:p>
            <a:pPr algn="ctr" defTabSz="914400">
              <a:lnSpc>
                <a:spcPct val="100000"/>
              </a:lnSpc>
            </a:pPr>
            <a:endParaRPr lang="en-US" sz="3000" b="0" u="none" strike="noStrike">
              <a:solidFill>
                <a:srgbClr val="000000"/>
              </a:solidFill>
              <a:effectLst/>
              <a:uFillTx/>
              <a:latin typeface="Arial"/>
            </a:endParaRPr>
          </a:p>
          <a:p>
            <a:pPr algn="ctr" defTabSz="914400">
              <a:lnSpc>
                <a:spcPct val="100000"/>
              </a:lnSpc>
            </a:pPr>
            <a:endParaRPr lang="en-US" sz="3000" b="0" u="none" strike="noStrike">
              <a:solidFill>
                <a:srgbClr val="000000"/>
              </a:solidFill>
              <a:effectLst/>
              <a:uFillTx/>
              <a:latin typeface="Arial"/>
            </a:endParaRPr>
          </a:p>
        </p:txBody>
      </p:sp>
      <p:pic>
        <p:nvPicPr>
          <p:cNvPr id="274" name="2 Marcador de contenido"/>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p:blipFill>
        <p:spPr>
          <a:xfrm>
            <a:off x="2697840" y="2083680"/>
            <a:ext cx="3702960" cy="3702960"/>
          </a:xfrm>
          <a:prstGeom prst="rect">
            <a:avLst/>
          </a:prstGeom>
          <a:solidFill>
            <a:srgbClr val="F15B2A"/>
          </a:solidFill>
          <a:ln cap="sq" w="190500">
            <a:solidFill>
              <a:srgbClr val="C8C6BD"/>
            </a:solidFill>
            <a:miter/>
          </a:ln>
          <a:effectLst>
            <a:glow rad="101520">
              <a:srgbClr val="FF7A1F">
                <a:alpha val="40000"/>
              </a:srgbClr>
            </a:glow>
            <a:outerShdw algn="br" blurRad="76320" dir="0" kx="1200000" rotWithShape="0" sy="23000">
              <a:srgbClr val="000000">
                <a:alpha val="20000"/>
              </a:srgbClr>
            </a:outerShdw>
          </a:effectLst>
          <a:scene3d>
            <a:camera fov="5400000" prst="perspectiveFront"/>
            <a:lightRig dir="t" rig="threePt">
              <a:rot lat="0" lon="0" rev="2100000"/>
            </a:lightRig>
          </a:scene3d>
          <a:sp3d extrusionH="25400">
            <a:bevelT prst="hardEdge" w="304800" h="152400"/>
            <a:extrusionClr>
              <a:srgbClr val="000000"/>
            </a:extrusionClr>
          </a:sp3d>
        </p:spPr>
      </p:pic>
      <p:grpSp>
        <p:nvGrpSpPr>
          <p:cNvPr id="275" name="18 Grupo"/>
          <p:cNvGrpSpPr/>
          <p:nvPr/>
        </p:nvGrpSpPr>
        <p:grpSpPr>
          <a:xfrm>
            <a:off x="13680" y="7200"/>
            <a:ext cx="9119880" cy="968400"/>
            <a:chOff x="13680" y="7200"/>
            <a:chExt cx="9119880" cy="968400"/>
          </a:xfrm>
        </p:grpSpPr>
        <p:sp>
          <p:nvSpPr>
            <p:cNvPr id="276" name="20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77" name="21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78" name="23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279" name="24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80"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281" name="Imagen 12"/>
          <p:cNvPicPr/>
          <p:nvPr/>
        </p:nvPicPr>
        <p:blipFill>
          <a:blip r:embed="rId4"/>
          <a:stretch/>
        </p:blipFill>
        <p:spPr>
          <a:xfrm>
            <a:off x="474120" y="612000"/>
            <a:ext cx="1371240" cy="639720"/>
          </a:xfrm>
          <a:prstGeom prst="rect">
            <a:avLst/>
          </a:prstGeom>
          <a:noFill/>
          <a:ln w="0">
            <a:noFill/>
          </a:ln>
        </p:spPr>
      </p:pic>
      <p:pic>
        <p:nvPicPr>
          <p:cNvPr id="282" name="Imagen 13"/>
          <p:cNvPicPr/>
          <p:nvPr/>
        </p:nvPicPr>
        <p:blipFill>
          <a:blip r:embed="rId5"/>
          <a:stretch/>
        </p:blipFill>
        <p:spPr>
          <a:xfrm>
            <a:off x="512280" y="640440"/>
            <a:ext cx="1767600" cy="769320"/>
          </a:xfrm>
          <a:prstGeom prst="rect">
            <a:avLst/>
          </a:prstGeom>
          <a:noFill/>
          <a:ln w="0">
            <a:noFill/>
          </a:ln>
        </p:spPr>
      </p:pic>
    </p:spTree>
  </p:cSld>
  <mc:AlternateContent>
    <mc:Choice Requires="p14">
      <p:transition spd="slow" p14:dur="1750">
        <p:wipe dir="l"/>
      </p:transition>
    </mc:Choice>
    <mc:Fallback>
      <p:transition spd="slow">
        <p:wipe dir="l"/>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CuadroTexto 7"/>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pic>
        <p:nvPicPr>
          <p:cNvPr id="284" name="Imagen 22"/>
          <p:cNvPicPr/>
          <p:nvPr/>
        </p:nvPicPr>
        <p:blipFill>
          <a:blip r:embed="rId1"/>
          <a:stretch/>
        </p:blipFill>
        <p:spPr>
          <a:xfrm>
            <a:off x="1777320" y="5220720"/>
            <a:ext cx="688680" cy="688680"/>
          </a:xfrm>
          <a:prstGeom prst="rect">
            <a:avLst/>
          </a:prstGeom>
          <a:noFill/>
          <a:ln w="0">
            <a:noFill/>
          </a:ln>
        </p:spPr>
      </p:pic>
      <p:pic>
        <p:nvPicPr>
          <p:cNvPr id="285" name="Picture 2" descr="C:\Users\Angel\Desktop\gracias_multilingue.jpg"/>
          <p:cNvPicPr/>
          <p:nvPr/>
        </p:nvPicPr>
        <p:blipFill>
          <a:blip r:embed="rId2"/>
          <a:stretch/>
        </p:blipFill>
        <p:spPr>
          <a:xfrm>
            <a:off x="1267560" y="1490040"/>
            <a:ext cx="6557760" cy="4110120"/>
          </a:xfrm>
          <a:prstGeom prst="rect">
            <a:avLst/>
          </a:prstGeom>
          <a:noFill/>
          <a:ln w="0">
            <a:noFill/>
          </a:ln>
          <a:effectLst>
            <a:glow rad="101520">
              <a:srgbClr val="008FD1">
                <a:alpha val="40000"/>
              </a:srgbClr>
            </a:glow>
          </a:effectLst>
        </p:spPr>
      </p:pic>
      <p:grpSp>
        <p:nvGrpSpPr>
          <p:cNvPr id="286" name="11 Grupo"/>
          <p:cNvGrpSpPr/>
          <p:nvPr/>
        </p:nvGrpSpPr>
        <p:grpSpPr>
          <a:xfrm>
            <a:off x="13680" y="7200"/>
            <a:ext cx="9119880" cy="968400"/>
            <a:chOff x="13680" y="7200"/>
            <a:chExt cx="9119880" cy="968400"/>
          </a:xfrm>
        </p:grpSpPr>
        <p:sp>
          <p:nvSpPr>
            <p:cNvPr id="287" name="13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88" name="14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89" name="15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290" name="16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91"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292" name="Imagen 12"/>
          <p:cNvPicPr/>
          <p:nvPr/>
        </p:nvPicPr>
        <p:blipFill>
          <a:blip r:embed="rId3"/>
          <a:stretch/>
        </p:blipFill>
        <p:spPr>
          <a:xfrm>
            <a:off x="474120" y="612000"/>
            <a:ext cx="1371240" cy="639720"/>
          </a:xfrm>
          <a:prstGeom prst="rect">
            <a:avLst/>
          </a:prstGeom>
          <a:noFill/>
          <a:ln w="0">
            <a:noFill/>
          </a:ln>
        </p:spPr>
      </p:pic>
      <p:pic>
        <p:nvPicPr>
          <p:cNvPr id="293" name="Imagen 1"/>
          <p:cNvPicPr/>
          <p:nvPr/>
        </p:nvPicPr>
        <p:blipFill>
          <a:blip r:embed="rId4"/>
          <a:stretch/>
        </p:blipFill>
        <p:spPr>
          <a:xfrm>
            <a:off x="512280" y="640440"/>
            <a:ext cx="1767600" cy="769320"/>
          </a:xfrm>
          <a:prstGeom prst="rect">
            <a:avLst/>
          </a:prstGeom>
          <a:noFill/>
          <a:ln w="0">
            <a:noFill/>
          </a:ln>
        </p:spPr>
      </p:pic>
    </p:spTree>
  </p:cSld>
  <mc:AlternateContent>
    <mc:Choice Requires="p14">
      <p:transition spd="slow" p14:dur="1750">
        <p:wipe dir="l"/>
      </p:transition>
    </mc:Choice>
    <mc:Fallback>
      <p:transition spd="slow">
        <p:wipe dir="l"/>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CuadroTexto 7"/>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pic>
        <p:nvPicPr>
          <p:cNvPr id="72" name="Imagen 22"/>
          <p:cNvPicPr/>
          <p:nvPr/>
        </p:nvPicPr>
        <p:blipFill>
          <a:blip r:embed="rId1"/>
          <a:stretch/>
        </p:blipFill>
        <p:spPr>
          <a:xfrm>
            <a:off x="1777320" y="5220720"/>
            <a:ext cx="688680" cy="688680"/>
          </a:xfrm>
          <a:prstGeom prst="rect">
            <a:avLst/>
          </a:prstGeom>
          <a:noFill/>
          <a:ln w="0">
            <a:noFill/>
          </a:ln>
        </p:spPr>
      </p:pic>
      <p:pic>
        <p:nvPicPr>
          <p:cNvPr id="73" name="Picture 2" descr="https://lh5.ggpht.com/_spciYC5_KbN9N-WlArEz7SZFy6NuS26qfZY5bQaYc9ckMtwKy78lAuzGyuMY1oSPg=w170"/>
          <p:cNvPicPr/>
          <p:nvPr/>
        </p:nvPicPr>
        <p:blipFill>
          <a:blip r:embed="rId2"/>
          <a:stretch/>
        </p:blipFill>
        <p:spPr>
          <a:xfrm>
            <a:off x="7607880" y="1255320"/>
            <a:ext cx="1100880" cy="1100880"/>
          </a:xfrm>
          <a:prstGeom prst="rect">
            <a:avLst/>
          </a:prstGeom>
          <a:noFill/>
          <a:ln w="0">
            <a:noFill/>
          </a:ln>
          <a:effectLst>
            <a:reflection algn="bl" blurRad="6350" dir="5400000" endA="300" endPos="35000" rotWithShape="0" stA="52000" sy="-100000"/>
          </a:effectLst>
        </p:spPr>
      </p:pic>
      <p:sp>
        <p:nvSpPr>
          <p:cNvPr id="74" name="12 CuadroTexto"/>
          <p:cNvSpPr/>
          <p:nvPr/>
        </p:nvSpPr>
        <p:spPr>
          <a:xfrm>
            <a:off x="1777320" y="3022200"/>
            <a:ext cx="4962600" cy="522720"/>
          </a:xfrm>
          <a:prstGeom prst="rect">
            <a:avLst/>
          </a:prstGeom>
          <a:noFill/>
          <a:ln w="0">
            <a:noFill/>
          </a:ln>
        </p:spPr>
        <p:style>
          <a:lnRef idx="0"/>
          <a:fillRef idx="0"/>
          <a:effectRef idx="0"/>
          <a:fontRef idx="minor"/>
        </p:style>
        <p:txBody>
          <a:bodyPr lIns="90000" tIns="45000" rIns="90000" bIns="45000" anchor="t">
            <a:spAutoFit/>
          </a:bodyPr>
          <a:p>
            <a:pPr marL="457200" indent="-457200" defTabSz="914400">
              <a:lnSpc>
                <a:spcPct val="100000"/>
              </a:lnSpc>
              <a:buClr>
                <a:srgbClr val="838488"/>
              </a:buClr>
              <a:buFont typeface="Wingdings" charset="2"/>
              <a:buChar char=""/>
            </a:pPr>
            <a:r>
              <a:rPr lang="es-VE" sz="2800" b="0" u="none" strike="noStrike">
                <a:solidFill>
                  <a:schemeClr val="dk1"/>
                </a:solidFill>
                <a:effectLst/>
                <a:uFillTx/>
                <a:latin typeface="Bell MT"/>
              </a:rPr>
              <a:t>Preguntas</a:t>
            </a:r>
            <a:endParaRPr lang="en-US" sz="2800" b="0" u="none" strike="noStrike">
              <a:solidFill>
                <a:srgbClr val="000000"/>
              </a:solidFill>
              <a:effectLst/>
              <a:uFillTx/>
              <a:latin typeface="Arial"/>
            </a:endParaRPr>
          </a:p>
        </p:txBody>
      </p:sp>
      <p:sp>
        <p:nvSpPr>
          <p:cNvPr id="75" name="27 CuadroTexto"/>
          <p:cNvSpPr/>
          <p:nvPr/>
        </p:nvSpPr>
        <p:spPr>
          <a:xfrm>
            <a:off x="1792440" y="2522520"/>
            <a:ext cx="4513680" cy="522720"/>
          </a:xfrm>
          <a:prstGeom prst="rect">
            <a:avLst/>
          </a:prstGeom>
          <a:noFill/>
          <a:ln w="0">
            <a:noFill/>
          </a:ln>
        </p:spPr>
        <p:style>
          <a:lnRef idx="0"/>
          <a:fillRef idx="0"/>
          <a:effectRef idx="0"/>
          <a:fontRef idx="minor"/>
        </p:style>
        <p:txBody>
          <a:bodyPr lIns="90000" tIns="45000" rIns="90000" bIns="45000" anchor="t">
            <a:spAutoFit/>
          </a:bodyPr>
          <a:p>
            <a:pPr marL="457200" indent="-457200" defTabSz="914400">
              <a:lnSpc>
                <a:spcPct val="100000"/>
              </a:lnSpc>
              <a:buClr>
                <a:srgbClr val="838488"/>
              </a:buClr>
              <a:buFont typeface="Wingdings" charset="2"/>
              <a:buChar char=""/>
            </a:pPr>
            <a:r>
              <a:rPr lang="x-none" sz="2800" b="0" u="none" strike="noStrike">
                <a:solidFill>
                  <a:schemeClr val="dk1"/>
                </a:solidFill>
                <a:effectLst/>
                <a:uFillTx/>
                <a:latin typeface="Bell MT"/>
              </a:rPr>
              <a:t>Flujo de Migración</a:t>
            </a:r>
            <a:endParaRPr lang="en-US" sz="2800" b="0" u="none" strike="noStrike">
              <a:solidFill>
                <a:srgbClr val="000000"/>
              </a:solidFill>
              <a:effectLst/>
              <a:uFillTx/>
              <a:latin typeface="Arial"/>
            </a:endParaRPr>
          </a:p>
        </p:txBody>
      </p:sp>
      <p:sp>
        <p:nvSpPr>
          <p:cNvPr id="76" name="16 CuadroTexto"/>
          <p:cNvSpPr/>
          <p:nvPr/>
        </p:nvSpPr>
        <p:spPr>
          <a:xfrm>
            <a:off x="1792440" y="2017800"/>
            <a:ext cx="4141440" cy="522720"/>
          </a:xfrm>
          <a:prstGeom prst="rect">
            <a:avLst/>
          </a:prstGeom>
          <a:noFill/>
          <a:ln w="0">
            <a:noFill/>
          </a:ln>
        </p:spPr>
        <p:style>
          <a:lnRef idx="0"/>
          <a:fillRef idx="0"/>
          <a:effectRef idx="0"/>
          <a:fontRef idx="minor"/>
        </p:style>
        <p:txBody>
          <a:bodyPr lIns="90000" tIns="45000" rIns="90000" bIns="45000" anchor="t">
            <a:spAutoFit/>
          </a:bodyPr>
          <a:p>
            <a:pPr marL="457200" indent="-457200" defTabSz="914400">
              <a:lnSpc>
                <a:spcPct val="100000"/>
              </a:lnSpc>
              <a:buClr>
                <a:srgbClr val="838488"/>
              </a:buClr>
              <a:buFont typeface="Wingdings" charset="2"/>
              <a:buChar char=""/>
            </a:pPr>
            <a:r>
              <a:rPr lang="x-none" sz="2800" b="0" u="none" strike="noStrike">
                <a:solidFill>
                  <a:schemeClr val="dk1"/>
                </a:solidFill>
                <a:effectLst/>
                <a:uFillTx/>
                <a:latin typeface="Bell MT"/>
              </a:rPr>
              <a:t>Metodo de Migración</a:t>
            </a:r>
            <a:endParaRPr lang="en-US" sz="2800" b="0" u="none" strike="noStrike">
              <a:solidFill>
                <a:srgbClr val="000000"/>
              </a:solidFill>
              <a:effectLst/>
              <a:uFillTx/>
              <a:latin typeface="Arial"/>
            </a:endParaRPr>
          </a:p>
        </p:txBody>
      </p:sp>
      <p:sp>
        <p:nvSpPr>
          <p:cNvPr id="77" name="6 CuadroTexto"/>
          <p:cNvSpPr/>
          <p:nvPr/>
        </p:nvSpPr>
        <p:spPr>
          <a:xfrm>
            <a:off x="423000" y="1180440"/>
            <a:ext cx="8320680" cy="55368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es-VE" sz="3000" b="1" u="none" strike="noStrike">
                <a:solidFill>
                  <a:srgbClr val="00B0F0"/>
                </a:solidFill>
                <a:effectLst/>
                <a:uFillTx/>
                <a:latin typeface="Bell MT"/>
              </a:rPr>
              <a:t>Agenda</a:t>
            </a:r>
            <a:endParaRPr lang="en-US" sz="3000" b="0" u="none" strike="noStrike">
              <a:solidFill>
                <a:srgbClr val="000000"/>
              </a:solidFill>
              <a:effectLst/>
              <a:uFillTx/>
              <a:latin typeface="Arial"/>
            </a:endParaRPr>
          </a:p>
        </p:txBody>
      </p:sp>
      <p:grpSp>
        <p:nvGrpSpPr>
          <p:cNvPr id="78" name="19 Grupo"/>
          <p:cNvGrpSpPr/>
          <p:nvPr/>
        </p:nvGrpSpPr>
        <p:grpSpPr>
          <a:xfrm>
            <a:off x="13680" y="7200"/>
            <a:ext cx="9119880" cy="968400"/>
            <a:chOff x="13680" y="7200"/>
            <a:chExt cx="9119880" cy="968400"/>
          </a:xfrm>
        </p:grpSpPr>
        <p:sp>
          <p:nvSpPr>
            <p:cNvPr id="79" name="21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80" name="23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81" name="24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82" name="25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83"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84" name="Imagen 16"/>
          <p:cNvPicPr/>
          <p:nvPr/>
        </p:nvPicPr>
        <p:blipFill>
          <a:blip r:embed="rId3"/>
          <a:stretch/>
        </p:blipFill>
        <p:spPr>
          <a:xfrm>
            <a:off x="512280" y="640440"/>
            <a:ext cx="1767600" cy="769320"/>
          </a:xfrm>
          <a:prstGeom prst="rect">
            <a:avLst/>
          </a:prstGeom>
          <a:noFill/>
          <a:ln w="0">
            <a:noFill/>
          </a:ln>
        </p:spPr>
      </p:pic>
    </p:spTree>
  </p:cSld>
  <mc:AlternateContent>
    <mc:Choice Requires="p14">
      <p:transition spd="slow" p14:dur="1750">
        <p:wipe dir="l"/>
      </p:transition>
    </mc:Choice>
    <mc:Fallback>
      <p:transition spd="slow">
        <p:wipe dir="l"/>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Imagen 2"/>
          <p:cNvPicPr/>
          <p:nvPr/>
        </p:nvPicPr>
        <p:blipFill>
          <a:blip r:embed="rId1"/>
          <a:stretch/>
        </p:blipFill>
        <p:spPr>
          <a:xfrm>
            <a:off x="512280" y="640800"/>
            <a:ext cx="1767600" cy="769320"/>
          </a:xfrm>
          <a:prstGeom prst="rect">
            <a:avLst/>
          </a:prstGeom>
          <a:noFill/>
          <a:ln w="0">
            <a:noFill/>
          </a:ln>
        </p:spPr>
      </p:pic>
      <p:sp>
        <p:nvSpPr>
          <p:cNvPr id="86"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es-ES" sz="3000" b="1" u="none" strike="noStrike">
                <a:solidFill>
                  <a:srgbClr val="008FD1"/>
                </a:solidFill>
                <a:effectLst/>
                <a:uFillTx/>
                <a:latin typeface="Bell MT"/>
              </a:rPr>
              <a:t>M</a:t>
            </a:r>
            <a:r>
              <a:rPr lang="x-none" sz="3000" b="1" u="none" strike="noStrike">
                <a:solidFill>
                  <a:srgbClr val="008FD1"/>
                </a:solidFill>
                <a:effectLst/>
                <a:uFillTx/>
                <a:latin typeface="Bell MT"/>
              </a:rPr>
              <a:t>É</a:t>
            </a:r>
            <a:r>
              <a:rPr lang="es-ES" sz="3000" b="1" u="none" strike="noStrike">
                <a:solidFill>
                  <a:srgbClr val="008FD1"/>
                </a:solidFill>
                <a:effectLst/>
                <a:uFillTx/>
                <a:latin typeface="Bell MT"/>
              </a:rPr>
              <a:t>TODO DE MIGRACIÓN</a:t>
            </a:r>
            <a:endParaRPr lang="en-US" sz="3000" b="0" u="none" strike="noStrike">
              <a:solidFill>
                <a:srgbClr val="000000"/>
              </a:solidFill>
              <a:effectLst/>
              <a:uFillTx/>
              <a:latin typeface="Arial"/>
            </a:endParaRPr>
          </a:p>
        </p:txBody>
      </p:sp>
      <p:sp>
        <p:nvSpPr>
          <p:cNvPr id="87" name="CuadroTexto 2"/>
          <p:cNvSpPr/>
          <p:nvPr/>
        </p:nvSpPr>
        <p:spPr>
          <a:xfrm>
            <a:off x="232560" y="1709280"/>
            <a:ext cx="8682840" cy="4916520"/>
          </a:xfrm>
          <a:prstGeom prst="rect">
            <a:avLst/>
          </a:prstGeom>
          <a:noFill/>
          <a:ln w="9525">
            <a:noFill/>
          </a:ln>
        </p:spPr>
        <p:style>
          <a:lnRef idx="0"/>
          <a:fillRef idx="0"/>
          <a:effectRef idx="0"/>
          <a:fontRef idx="minor"/>
        </p:style>
        <p:txBody>
          <a:bodyPr lIns="90000" tIns="45000" rIns="90000" bIns="45000" anchor="t">
            <a:spAutoFit/>
          </a:bodyPr>
          <a:p>
            <a:pPr algn="just" defTabSz="914400">
              <a:lnSpc>
                <a:spcPct val="100000"/>
              </a:lnSpc>
            </a:pPr>
            <a:r>
              <a:rPr lang="es-ES" sz="1500" b="0" u="none" strike="noStrike">
                <a:solidFill>
                  <a:schemeClr val="dk1"/>
                </a:solidFill>
                <a:effectLst/>
                <a:uFillTx/>
                <a:latin typeface="Bell MT"/>
              </a:rPr>
              <a:t>El Método de Migración de Aplicaciones de Topología Cliente Servidor </a:t>
            </a:r>
            <a:r>
              <a:rPr lang="x-none" sz="1500" b="0" u="none" strike="noStrike">
                <a:solidFill>
                  <a:schemeClr val="dk1"/>
                </a:solidFill>
                <a:effectLst/>
                <a:uFillTx/>
                <a:latin typeface="Bell MT"/>
              </a:rPr>
              <a:t>es un m</a:t>
            </a:r>
            <a:r>
              <a:rPr lang="es-ES" sz="1500" b="0" u="none" strike="noStrike">
                <a:solidFill>
                  <a:schemeClr val="dk1"/>
                </a:solidFill>
                <a:effectLst/>
                <a:uFillTx/>
                <a:latin typeface="Bell MT"/>
              </a:rPr>
              <a:t>é</a:t>
            </a:r>
            <a:r>
              <a:rPr lang="x-none" sz="1500" b="0" u="none" strike="noStrike">
                <a:solidFill>
                  <a:schemeClr val="dk1"/>
                </a:solidFill>
                <a:effectLst/>
                <a:uFillTx/>
                <a:latin typeface="Bell MT"/>
              </a:rPr>
              <a:t>todo incremental iterativo en el cual cada iteraci</a:t>
            </a:r>
            <a:r>
              <a:rPr lang="es-ES" sz="1500" b="0" u="none" strike="noStrike">
                <a:solidFill>
                  <a:schemeClr val="dk1"/>
                </a:solidFill>
                <a:effectLst/>
                <a:uFillTx/>
                <a:latin typeface="Bell MT"/>
              </a:rPr>
              <a:t>ó</a:t>
            </a:r>
            <a:r>
              <a:rPr lang="x-none" sz="1500" b="0" u="none" strike="noStrike">
                <a:solidFill>
                  <a:schemeClr val="dk1"/>
                </a:solidFill>
                <a:effectLst/>
                <a:uFillTx/>
                <a:latin typeface="Bell MT"/>
              </a:rPr>
              <a:t>n es una nueva versi</a:t>
            </a:r>
            <a:r>
              <a:rPr lang="es-ES" sz="1500" b="0" u="none" strike="noStrike">
                <a:solidFill>
                  <a:schemeClr val="dk1"/>
                </a:solidFill>
                <a:effectLst/>
                <a:uFillTx/>
                <a:latin typeface="Bell MT"/>
              </a:rPr>
              <a:t>ó</a:t>
            </a:r>
            <a:r>
              <a:rPr lang="x-none" sz="1500" b="0" u="none" strike="noStrike">
                <a:solidFill>
                  <a:schemeClr val="dk1"/>
                </a:solidFill>
                <a:effectLst/>
                <a:uFillTx/>
                <a:latin typeface="Bell MT"/>
              </a:rPr>
              <a:t>n de Api customizado. </a:t>
            </a:r>
            <a:endParaRPr lang="en-US" sz="1500" b="0" u="none" strike="noStrike">
              <a:solidFill>
                <a:srgbClr val="000000"/>
              </a:solidFill>
              <a:effectLst/>
              <a:uFillTx/>
              <a:latin typeface="Arial"/>
            </a:endParaRPr>
          </a:p>
          <a:p>
            <a:pPr algn="just" defTabSz="914400">
              <a:lnSpc>
                <a:spcPct val="100000"/>
              </a:lnSpc>
            </a:pPr>
            <a:endParaRPr lang="en-US" sz="1500" b="0" u="none" strike="noStrike">
              <a:solidFill>
                <a:srgbClr val="000000"/>
              </a:solidFill>
              <a:effectLst/>
              <a:uFillTx/>
              <a:latin typeface="Arial"/>
            </a:endParaRPr>
          </a:p>
          <a:p>
            <a:pPr algn="just" defTabSz="914400">
              <a:lnSpc>
                <a:spcPct val="100000"/>
              </a:lnSpc>
            </a:pPr>
            <a:r>
              <a:rPr lang="x-none" sz="1500" b="0" u="none" strike="noStrike">
                <a:solidFill>
                  <a:schemeClr val="dk1"/>
                </a:solidFill>
                <a:effectLst/>
                <a:uFillTx/>
                <a:latin typeface="Bell MT"/>
              </a:rPr>
              <a:t>Este m</a:t>
            </a:r>
            <a:r>
              <a:rPr lang="es-ES" sz="1500" b="0" u="none" strike="noStrike">
                <a:solidFill>
                  <a:schemeClr val="dk1"/>
                </a:solidFill>
                <a:effectLst/>
                <a:uFillTx/>
                <a:latin typeface="Bell MT"/>
              </a:rPr>
              <a:t>é</a:t>
            </a:r>
            <a:r>
              <a:rPr lang="x-none" sz="1500" b="0" u="none" strike="noStrike">
                <a:solidFill>
                  <a:schemeClr val="dk1"/>
                </a:solidFill>
                <a:effectLst/>
                <a:uFillTx/>
                <a:latin typeface="Bell MT"/>
              </a:rPr>
              <a:t>todo </a:t>
            </a:r>
            <a:r>
              <a:rPr lang="es-ES" sz="1500" b="0" u="none" strike="noStrike">
                <a:solidFill>
                  <a:schemeClr val="dk1"/>
                </a:solidFill>
                <a:effectLst/>
                <a:uFillTx/>
                <a:latin typeface="Bell MT"/>
              </a:rPr>
              <a:t>se basa en un conjunto de Api que se aplican de manera Batch sobre</a:t>
            </a:r>
            <a:r>
              <a:rPr lang="x-none" sz="1500" b="0" u="none" strike="noStrike">
                <a:solidFill>
                  <a:schemeClr val="dk1"/>
                </a:solidFill>
                <a:effectLst/>
                <a:uFillTx/>
                <a:latin typeface="Bell MT"/>
              </a:rPr>
              <a:t> los objetos del aplicativo</a:t>
            </a:r>
            <a:r>
              <a:rPr lang="es-ES" sz="1500" b="0" u="none" strike="noStrike">
                <a:solidFill>
                  <a:schemeClr val="dk1"/>
                </a:solidFill>
                <a:effectLst/>
                <a:uFillTx/>
                <a:latin typeface="Bell MT"/>
              </a:rPr>
              <a:t> </a:t>
            </a:r>
            <a:r>
              <a:rPr lang="x-none" sz="1500" b="0" u="none" strike="noStrike">
                <a:solidFill>
                  <a:schemeClr val="dk1"/>
                </a:solidFill>
                <a:effectLst/>
                <a:uFillTx/>
                <a:latin typeface="Bell MT"/>
              </a:rPr>
              <a:t>(</a:t>
            </a:r>
            <a:r>
              <a:rPr lang="es-ES" sz="1500" b="0" u="none" strike="noStrike">
                <a:solidFill>
                  <a:schemeClr val="dk1"/>
                </a:solidFill>
                <a:effectLst/>
                <a:uFillTx/>
                <a:latin typeface="Bell MT"/>
              </a:rPr>
              <a:t>Formas</a:t>
            </a:r>
            <a:r>
              <a:rPr lang="x-none" sz="1500" b="0" u="none" strike="noStrike">
                <a:solidFill>
                  <a:schemeClr val="dk1"/>
                </a:solidFill>
                <a:effectLst/>
                <a:uFillTx/>
                <a:latin typeface="Bell MT"/>
              </a:rPr>
              <a:t>,</a:t>
            </a:r>
            <a:r>
              <a:rPr lang="es-ES" sz="1500" b="0" u="none" strike="noStrike">
                <a:solidFill>
                  <a:schemeClr val="dk1"/>
                </a:solidFill>
                <a:effectLst/>
                <a:uFillTx/>
                <a:latin typeface="Bell MT"/>
              </a:rPr>
              <a:t> Reportes</a:t>
            </a:r>
            <a:r>
              <a:rPr lang="x-none" sz="1500" b="0" u="none" strike="noStrike">
                <a:solidFill>
                  <a:schemeClr val="dk1"/>
                </a:solidFill>
                <a:effectLst/>
                <a:uFillTx/>
                <a:latin typeface="Bell MT"/>
              </a:rPr>
              <a:t>, Menús y Librerías). Estos Api</a:t>
            </a:r>
            <a:r>
              <a:rPr lang="es-ES" sz="1500" b="0" u="none" strike="noStrike">
                <a:solidFill>
                  <a:schemeClr val="dk1"/>
                </a:solidFill>
                <a:effectLst/>
                <a:uFillTx/>
                <a:latin typeface="Bell MT"/>
              </a:rPr>
              <a:t> </a:t>
            </a:r>
            <a:r>
              <a:rPr lang="x-none" sz="1500" b="0" u="none" strike="noStrike">
                <a:solidFill>
                  <a:schemeClr val="dk1"/>
                </a:solidFill>
                <a:effectLst/>
                <a:uFillTx/>
                <a:latin typeface="Bell MT"/>
              </a:rPr>
              <a:t>modifican los objetos</a:t>
            </a:r>
            <a:r>
              <a:rPr lang="es-ES" sz="1500" b="0" u="none" strike="noStrike">
                <a:solidFill>
                  <a:schemeClr val="dk1"/>
                </a:solidFill>
                <a:effectLst/>
                <a:uFillTx/>
                <a:latin typeface="Bell MT"/>
              </a:rPr>
              <a:t> en presentación y funcionamiento para su uso en las plataformas WebEnabled de Oracle como los son Application Server 10g R2 y Middle Fusi</a:t>
            </a:r>
            <a:r>
              <a:rPr lang="x-none" sz="1500" b="0" u="none" strike="noStrike">
                <a:solidFill>
                  <a:schemeClr val="dk1"/>
                </a:solidFill>
                <a:effectLst/>
                <a:uFillTx/>
                <a:latin typeface="Bell MT"/>
              </a:rPr>
              <a:t>o</a:t>
            </a:r>
            <a:r>
              <a:rPr lang="es-ES" sz="1500" b="0" u="none" strike="noStrike">
                <a:solidFill>
                  <a:schemeClr val="dk1"/>
                </a:solidFill>
                <a:effectLst/>
                <a:uFillTx/>
                <a:latin typeface="Bell MT"/>
              </a:rPr>
              <a:t>n 11g </a:t>
            </a:r>
            <a:r>
              <a:rPr lang="x-none" sz="1500" b="0" u="none" strike="noStrike">
                <a:solidFill>
                  <a:schemeClr val="dk1"/>
                </a:solidFill>
                <a:effectLst/>
                <a:uFillTx/>
                <a:latin typeface="Bell MT"/>
              </a:rPr>
              <a:t>y 12c</a:t>
            </a:r>
            <a:r>
              <a:rPr lang="es-ES" sz="1500" b="0" u="none" strike="noStrike">
                <a:solidFill>
                  <a:schemeClr val="dk1"/>
                </a:solidFill>
                <a:effectLst/>
                <a:uFillTx/>
                <a:latin typeface="Bell MT"/>
              </a:rPr>
              <a:t>. </a:t>
            </a:r>
            <a:endParaRPr lang="en-US" sz="1500" b="0" u="none" strike="noStrike">
              <a:solidFill>
                <a:srgbClr val="000000"/>
              </a:solidFill>
              <a:effectLst/>
              <a:uFillTx/>
              <a:latin typeface="Arial"/>
            </a:endParaRPr>
          </a:p>
          <a:p>
            <a:pPr algn="just" defTabSz="914400">
              <a:lnSpc>
                <a:spcPct val="100000"/>
              </a:lnSpc>
            </a:pPr>
            <a:endParaRPr lang="en-US" sz="1500" b="0" u="none" strike="noStrike">
              <a:solidFill>
                <a:srgbClr val="000000"/>
              </a:solidFill>
              <a:effectLst/>
              <a:uFillTx/>
              <a:latin typeface="Arial"/>
            </a:endParaRPr>
          </a:p>
          <a:p>
            <a:pPr algn="just" defTabSz="914400">
              <a:lnSpc>
                <a:spcPct val="100000"/>
              </a:lnSpc>
            </a:pPr>
            <a:r>
              <a:rPr lang="es-ES" sz="1500" b="0" u="none" strike="noStrike">
                <a:solidFill>
                  <a:schemeClr val="dk1"/>
                </a:solidFill>
                <a:effectLst/>
                <a:uFillTx/>
                <a:latin typeface="Bell MT"/>
              </a:rPr>
              <a:t>Durante la </a:t>
            </a:r>
            <a:r>
              <a:rPr lang="x-none" sz="1500" b="0" u="none" strike="noStrike">
                <a:solidFill>
                  <a:schemeClr val="dk1"/>
                </a:solidFill>
                <a:effectLst/>
                <a:uFillTx/>
                <a:latin typeface="Bell MT"/>
              </a:rPr>
              <a:t>etapa</a:t>
            </a:r>
            <a:r>
              <a:rPr lang="es-ES" sz="1500" b="0" u="none" strike="noStrike">
                <a:solidFill>
                  <a:schemeClr val="dk1"/>
                </a:solidFill>
                <a:effectLst/>
                <a:uFillTx/>
                <a:latin typeface="Bell MT"/>
              </a:rPr>
              <a:t> Inicial del Proyecto de Migración el objeto principal del método es adecuar los Api con las características especiales que se detecten en los </a:t>
            </a:r>
            <a:r>
              <a:rPr lang="x-none" sz="1500" b="0" u="none" strike="noStrike">
                <a:solidFill>
                  <a:schemeClr val="dk1"/>
                </a:solidFill>
                <a:effectLst/>
                <a:uFillTx/>
                <a:latin typeface="Bell MT"/>
              </a:rPr>
              <a:t>objetos del aplicativo, en esta etapa el cliente deberá proporcionar lo siguiente</a:t>
            </a:r>
            <a:r>
              <a:rPr lang="es-ES" sz="1500" b="0" u="none" strike="noStrike">
                <a:solidFill>
                  <a:schemeClr val="dk1"/>
                </a:solidFill>
                <a:effectLst/>
                <a:uFillTx/>
                <a:latin typeface="Bell MT"/>
              </a:rPr>
              <a:t>:</a:t>
            </a:r>
            <a:endParaRPr lang="en-US" sz="1500" b="0" u="none" strike="noStrike">
              <a:solidFill>
                <a:srgbClr val="000000"/>
              </a:solidFill>
              <a:effectLst/>
              <a:uFillTx/>
              <a:latin typeface="Arial"/>
            </a:endParaRPr>
          </a:p>
          <a:p>
            <a:pPr algn="just" defTabSz="914400">
              <a:lnSpc>
                <a:spcPct val="100000"/>
              </a:lnSpc>
            </a:pPr>
            <a:endParaRPr lang="en-US" sz="1500" b="0" u="none" strike="noStrike">
              <a:solidFill>
                <a:srgbClr val="000000"/>
              </a:solidFill>
              <a:effectLst/>
              <a:uFillTx/>
              <a:latin typeface="Arial"/>
            </a:endParaRPr>
          </a:p>
          <a:p>
            <a:pPr marL="557280" lvl="1" indent="-214200" algn="just" defTabSz="914400">
              <a:lnSpc>
                <a:spcPct val="100000"/>
              </a:lnSpc>
              <a:buClr>
                <a:srgbClr val="000000"/>
              </a:buClr>
              <a:buFont typeface="Arial"/>
              <a:buChar char="•"/>
            </a:pPr>
            <a:r>
              <a:rPr lang="es-ES" sz="1500" b="0" u="none" strike="noStrike">
                <a:solidFill>
                  <a:schemeClr val="dk1"/>
                </a:solidFill>
                <a:effectLst/>
                <a:uFillTx/>
                <a:latin typeface="Bell MT"/>
              </a:rPr>
              <a:t>Copias de los objetos del Aplicativo ( Formas, Menús, Librerías, Reportes, Iconos, Sqls, etc. )</a:t>
            </a:r>
            <a:r>
              <a:rPr lang="x-none" sz="1500" b="0" u="none" strike="noStrike">
                <a:solidFill>
                  <a:schemeClr val="dk1"/>
                </a:solidFill>
                <a:effectLst/>
                <a:uFillTx/>
                <a:latin typeface="Bell MT"/>
              </a:rPr>
              <a:t>.</a:t>
            </a:r>
            <a:endParaRPr lang="en-US" sz="1500" b="0" u="none" strike="noStrike">
              <a:solidFill>
                <a:srgbClr val="000000"/>
              </a:solidFill>
              <a:effectLst/>
              <a:uFillTx/>
              <a:latin typeface="Arial"/>
            </a:endParaRPr>
          </a:p>
          <a:p>
            <a:pPr marL="557280" lvl="1" indent="-214200" algn="just" defTabSz="914400">
              <a:lnSpc>
                <a:spcPct val="100000"/>
              </a:lnSpc>
              <a:buClr>
                <a:srgbClr val="000000"/>
              </a:buClr>
              <a:buFont typeface="Arial"/>
              <a:buChar char="•"/>
            </a:pPr>
            <a:r>
              <a:rPr lang="es-ES" sz="1500" b="0" u="none" strike="noStrike">
                <a:solidFill>
                  <a:schemeClr val="dk1"/>
                </a:solidFill>
                <a:effectLst/>
                <a:uFillTx/>
                <a:latin typeface="Bell MT"/>
              </a:rPr>
              <a:t>Una Copia del Core de Seguros de Desarrollo (Backup del Usuario Propietario del Aplicativo) o en su defecto una conexión VPN a la misma con la finalidad de poder Compilar los mismos y detectar adecuaciones que se deben anexar a los Api y realizar pruebas unitarias de funcionalidad del mismo bajo la nueva plataforma</a:t>
            </a:r>
            <a:r>
              <a:rPr lang="x-none" sz="1500" b="0" u="none" strike="noStrike">
                <a:solidFill>
                  <a:schemeClr val="dk1"/>
                </a:solidFill>
                <a:effectLst/>
                <a:uFillTx/>
                <a:latin typeface="Bell MT"/>
              </a:rPr>
              <a:t>.</a:t>
            </a:r>
            <a:endParaRPr lang="en-US" sz="1500" b="0" u="none" strike="noStrike">
              <a:solidFill>
                <a:srgbClr val="000000"/>
              </a:solidFill>
              <a:effectLst/>
              <a:uFillTx/>
              <a:latin typeface="Arial"/>
            </a:endParaRPr>
          </a:p>
          <a:p>
            <a:pPr algn="just" defTabSz="914400">
              <a:lnSpc>
                <a:spcPct val="100000"/>
              </a:lnSpc>
            </a:pPr>
            <a:endParaRPr lang="en-US" sz="1500" b="0" u="none" strike="noStrike">
              <a:solidFill>
                <a:srgbClr val="000000"/>
              </a:solidFill>
              <a:effectLst/>
              <a:uFillTx/>
              <a:latin typeface="Arial"/>
            </a:endParaRPr>
          </a:p>
          <a:p>
            <a:pPr algn="just" defTabSz="914400">
              <a:lnSpc>
                <a:spcPct val="100000"/>
              </a:lnSpc>
            </a:pPr>
            <a:r>
              <a:rPr lang="es-ES" sz="1500" b="0" u="none" strike="noStrike">
                <a:solidFill>
                  <a:schemeClr val="dk1"/>
                </a:solidFill>
                <a:effectLst/>
                <a:uFillTx/>
                <a:latin typeface="Bell MT"/>
              </a:rPr>
              <a:t>Después de los ajustes y aplicación de los Api a los Objetos del Aplicativo el mismo queda funcional en su versión Inicial para el comienzo de revisiones </a:t>
            </a:r>
            <a:r>
              <a:rPr lang="x-none" sz="1500" b="0" u="none" strike="noStrike">
                <a:solidFill>
                  <a:schemeClr val="dk1"/>
                </a:solidFill>
                <a:effectLst/>
                <a:uFillTx/>
                <a:latin typeface="Bell MT"/>
              </a:rPr>
              <a:t>y</a:t>
            </a:r>
            <a:r>
              <a:rPr lang="es-ES" sz="1500" b="0" u="none" strike="noStrike">
                <a:solidFill>
                  <a:schemeClr val="dk1"/>
                </a:solidFill>
                <a:effectLst/>
                <a:uFillTx/>
                <a:latin typeface="Bell MT"/>
              </a:rPr>
              <a:t> posterior Certificación.</a:t>
            </a:r>
            <a:endParaRPr lang="en-US" sz="1500" b="0" u="none" strike="noStrike">
              <a:solidFill>
                <a:srgbClr val="000000"/>
              </a:solidFill>
              <a:effectLst/>
              <a:uFillTx/>
              <a:latin typeface="Arial"/>
            </a:endParaRPr>
          </a:p>
          <a:p>
            <a:pPr defTabSz="914400">
              <a:lnSpc>
                <a:spcPct val="100000"/>
              </a:lnSpc>
            </a:pPr>
            <a:endParaRPr lang="en-US" sz="1350" b="0" u="none" strike="noStrike">
              <a:solidFill>
                <a:srgbClr val="000000"/>
              </a:solidFill>
              <a:effectLst/>
              <a:uFillTx/>
              <a:latin typeface="Arial"/>
            </a:endParaRPr>
          </a:p>
        </p:txBody>
      </p:sp>
      <p:sp>
        <p:nvSpPr>
          <p:cNvPr id="88" name="CuadroTexto 5"/>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grpSp>
        <p:nvGrpSpPr>
          <p:cNvPr id="89" name="11 Grupo"/>
          <p:cNvGrpSpPr/>
          <p:nvPr/>
        </p:nvGrpSpPr>
        <p:grpSpPr>
          <a:xfrm>
            <a:off x="13680" y="7200"/>
            <a:ext cx="9119880" cy="968400"/>
            <a:chOff x="13680" y="7200"/>
            <a:chExt cx="9119880" cy="968400"/>
          </a:xfrm>
        </p:grpSpPr>
        <p:sp>
          <p:nvSpPr>
            <p:cNvPr id="90" name="13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91" name="14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92" name="15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93" name="16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94"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Multidocumento 1"/>
          <p:cNvSpPr/>
          <p:nvPr/>
        </p:nvSpPr>
        <p:spPr>
          <a:xfrm>
            <a:off x="635760" y="2310840"/>
            <a:ext cx="1072440" cy="78192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96" name="CuadroTexto 3"/>
          <p:cNvSpPr/>
          <p:nvPr/>
        </p:nvSpPr>
        <p:spPr>
          <a:xfrm>
            <a:off x="526320" y="1689480"/>
            <a:ext cx="337140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1 : Revisión de Formas</a:t>
            </a:r>
            <a:endParaRPr lang="en-US" sz="1500" b="0" u="none" strike="noStrike">
              <a:solidFill>
                <a:srgbClr val="000000"/>
              </a:solidFill>
              <a:effectLst/>
              <a:uFillTx/>
              <a:latin typeface="Arial"/>
            </a:endParaRPr>
          </a:p>
        </p:txBody>
      </p:sp>
      <p:sp>
        <p:nvSpPr>
          <p:cNvPr id="97" name="Rectángulo redondeado 5"/>
          <p:cNvSpPr/>
          <p:nvPr/>
        </p:nvSpPr>
        <p:spPr>
          <a:xfrm>
            <a:off x="2733840" y="2274120"/>
            <a:ext cx="2829600" cy="81864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98" name="CuadroTexto 7"/>
          <p:cNvSpPr/>
          <p:nvPr/>
        </p:nvSpPr>
        <p:spPr>
          <a:xfrm>
            <a:off x="2955240" y="2295000"/>
            <a:ext cx="238572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 de Api </a:t>
            </a:r>
            <a:r>
              <a:rPr lang="x-none" sz="1500" b="0" u="none" strike="noStrike">
                <a:solidFill>
                  <a:schemeClr val="dk1"/>
                </a:solidFill>
                <a:effectLst/>
                <a:uFillTx/>
                <a:latin typeface="Bell MT"/>
              </a:rPr>
              <a:t>para </a:t>
            </a:r>
            <a:r>
              <a:rPr lang="es-ES" sz="1500" b="0" u="none" strike="noStrike">
                <a:solidFill>
                  <a:schemeClr val="dk1"/>
                </a:solidFill>
                <a:effectLst/>
                <a:uFillTx/>
                <a:latin typeface="Bell MT"/>
              </a:rPr>
              <a:t>Detección de Características Básicas</a:t>
            </a:r>
            <a:endParaRPr lang="en-US" sz="1500" b="0" u="none" strike="noStrike">
              <a:solidFill>
                <a:srgbClr val="000000"/>
              </a:solidFill>
              <a:effectLst/>
              <a:uFillTx/>
              <a:latin typeface="Arial"/>
            </a:endParaRPr>
          </a:p>
        </p:txBody>
      </p:sp>
      <p:sp>
        <p:nvSpPr>
          <p:cNvPr id="99" name="CuadroTexto 8"/>
          <p:cNvSpPr/>
          <p:nvPr/>
        </p:nvSpPr>
        <p:spPr>
          <a:xfrm>
            <a:off x="830880" y="2571480"/>
            <a:ext cx="54036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a:t>
            </a:r>
            <a:endParaRPr lang="en-US" sz="1500" b="0" u="none" strike="noStrike">
              <a:solidFill>
                <a:srgbClr val="000000"/>
              </a:solidFill>
              <a:effectLst/>
              <a:uFillTx/>
              <a:latin typeface="Arial"/>
            </a:endParaRPr>
          </a:p>
        </p:txBody>
      </p:sp>
      <p:sp>
        <p:nvSpPr>
          <p:cNvPr id="100" name="Flecha derecha 9"/>
          <p:cNvSpPr/>
          <p:nvPr/>
        </p:nvSpPr>
        <p:spPr>
          <a:xfrm>
            <a:off x="1708560" y="257148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01" name="Documento 10"/>
          <p:cNvSpPr/>
          <p:nvPr/>
        </p:nvSpPr>
        <p:spPr>
          <a:xfrm>
            <a:off x="6268680" y="1989000"/>
            <a:ext cx="2444040" cy="404892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02" name="Flecha derecha 11"/>
          <p:cNvSpPr/>
          <p:nvPr/>
        </p:nvSpPr>
        <p:spPr>
          <a:xfrm>
            <a:off x="5563800" y="2571480"/>
            <a:ext cx="704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03" name="CuadroTexto 12"/>
          <p:cNvSpPr/>
          <p:nvPr/>
        </p:nvSpPr>
        <p:spPr>
          <a:xfrm>
            <a:off x="6268680" y="201780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104" name="CuadroTexto 13"/>
          <p:cNvSpPr/>
          <p:nvPr/>
        </p:nvSpPr>
        <p:spPr>
          <a:xfrm>
            <a:off x="6355440" y="2414520"/>
            <a:ext cx="2270160" cy="309276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Comandos Windows ( DELETE, COPY, RENAME. ETC)</a:t>
            </a:r>
            <a:endParaRPr lang="en-US" sz="1500" b="0" u="none" strike="noStrike">
              <a:solidFill>
                <a:srgbClr val="000000"/>
              </a:solidFill>
              <a:effectLst/>
              <a:uFillTx/>
              <a:latin typeface="Arial"/>
            </a:endParaRPr>
          </a:p>
          <a:p>
            <a:pPr defTabSz="914400">
              <a:lnSpc>
                <a:spcPct val="100000"/>
              </a:lnSpc>
            </a:pP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USO DE DIRECTORIOS (C:\, TEMP)</a:t>
            </a:r>
            <a:endParaRPr lang="en-US" sz="1500" b="0" u="none" strike="noStrike">
              <a:solidFill>
                <a:srgbClr val="000000"/>
              </a:solidFill>
              <a:effectLst/>
              <a:uFillTx/>
              <a:latin typeface="Arial"/>
            </a:endParaRPr>
          </a:p>
          <a:p>
            <a:pPr defTabSz="914400">
              <a:lnSpc>
                <a:spcPct val="100000"/>
              </a:lnSpc>
            </a:pP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USO DE SQL*LOADER</a:t>
            </a:r>
            <a:endParaRPr lang="en-US" sz="1500" b="0" u="none" strike="noStrike">
              <a:solidFill>
                <a:srgbClr val="000000"/>
              </a:solidFill>
              <a:effectLst/>
              <a:uFillTx/>
              <a:latin typeface="Arial"/>
            </a:endParaRPr>
          </a:p>
          <a:p>
            <a:pPr defTabSz="914400">
              <a:lnSpc>
                <a:spcPct val="100000"/>
              </a:lnSpc>
            </a:pP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USO DE DLL WINDOWS</a:t>
            </a:r>
            <a:endParaRPr lang="en-US" sz="1500" b="0" u="none" strike="noStrike">
              <a:solidFill>
                <a:srgbClr val="000000"/>
              </a:solidFill>
              <a:effectLst/>
              <a:uFillTx/>
              <a:latin typeface="Arial"/>
            </a:endParaRPr>
          </a:p>
          <a:p>
            <a:pPr defTabSz="914400">
              <a:lnSpc>
                <a:spcPct val="100000"/>
              </a:lnSpc>
            </a:pP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ETC.</a:t>
            </a:r>
            <a:endParaRPr lang="en-US" sz="1500" b="0" u="none" strike="noStrike">
              <a:solidFill>
                <a:srgbClr val="000000"/>
              </a:solidFill>
              <a:effectLst/>
              <a:uFillTx/>
              <a:latin typeface="Arial"/>
            </a:endParaRPr>
          </a:p>
        </p:txBody>
      </p:sp>
      <p:sp>
        <p:nvSpPr>
          <p:cNvPr id="105" name="CuadroTexto 14"/>
          <p:cNvSpPr/>
          <p:nvPr/>
        </p:nvSpPr>
        <p:spPr>
          <a:xfrm>
            <a:off x="309600" y="3382200"/>
            <a:ext cx="5843160" cy="1707840"/>
          </a:xfrm>
          <a:prstGeom prst="rect">
            <a:avLst/>
          </a:prstGeom>
          <a:noFill/>
          <a:ln w="9525">
            <a:noFill/>
          </a:ln>
        </p:spPr>
        <p:style>
          <a:lnRef idx="0"/>
          <a:fillRef idx="0"/>
          <a:effectRef idx="0"/>
          <a:fontRef idx="minor"/>
        </p:style>
        <p:txBody>
          <a:bodyPr lIns="90000" tIns="45000" rIns="90000" bIns="45000" anchor="t">
            <a:spAutoFit/>
          </a:bodyPr>
          <a:p>
            <a:pPr algn="just" defTabSz="914400">
              <a:lnSpc>
                <a:spcPct val="100000"/>
              </a:lnSpc>
            </a:pPr>
            <a:r>
              <a:rPr lang="es-ES" sz="1500" b="0" u="none" strike="noStrike">
                <a:solidFill>
                  <a:schemeClr val="dk1"/>
                </a:solidFill>
                <a:effectLst/>
                <a:uFillTx/>
                <a:latin typeface="Bell MT"/>
              </a:rPr>
              <a:t>La finalidad de este Api es detectar y Analizar ciertas condiciones especiales que hemos encontrado en otros procesos de Migración con el objeto de realizar los ajustes necesarios al Api particular de la</a:t>
            </a:r>
            <a:r>
              <a:rPr lang="x-none" sz="1500" b="0" u="none" strike="noStrike">
                <a:solidFill>
                  <a:schemeClr val="dk1"/>
                </a:solidFill>
                <a:effectLst/>
                <a:uFillTx/>
                <a:latin typeface="Bell MT"/>
              </a:rPr>
              <a:t> migrac</a:t>
            </a:r>
            <a:r>
              <a:rPr lang="es-ES" sz="1500" b="0" u="none" strike="noStrike">
                <a:solidFill>
                  <a:schemeClr val="dk1"/>
                </a:solidFill>
                <a:effectLst/>
                <a:uFillTx/>
                <a:latin typeface="Bell MT"/>
              </a:rPr>
              <a:t>ión.</a:t>
            </a:r>
            <a:endParaRPr lang="en-US" sz="1500" b="0" u="none" strike="noStrike">
              <a:solidFill>
                <a:srgbClr val="000000"/>
              </a:solidFill>
              <a:effectLst/>
              <a:uFillTx/>
              <a:latin typeface="Arial"/>
            </a:endParaRPr>
          </a:p>
          <a:p>
            <a:pPr algn="just" defTabSz="914400">
              <a:lnSpc>
                <a:spcPct val="100000"/>
              </a:lnSpc>
            </a:pPr>
            <a:endParaRPr lang="en-US" sz="1500" b="0" u="none" strike="noStrike">
              <a:solidFill>
                <a:srgbClr val="000000"/>
              </a:solidFill>
              <a:effectLst/>
              <a:uFillTx/>
              <a:latin typeface="Arial"/>
            </a:endParaRPr>
          </a:p>
          <a:p>
            <a:pPr algn="just" defTabSz="914400">
              <a:lnSpc>
                <a:spcPct val="100000"/>
              </a:lnSpc>
            </a:pPr>
            <a:r>
              <a:rPr lang="es-ES" sz="1500" b="0" u="none" strike="noStrike">
                <a:solidFill>
                  <a:schemeClr val="dk1"/>
                </a:solidFill>
                <a:effectLst/>
                <a:uFillTx/>
                <a:latin typeface="Bell MT"/>
              </a:rPr>
              <a:t>Ejemplo: En el caso de directorios se cambia</a:t>
            </a:r>
            <a:r>
              <a:rPr lang="es-VE" sz="1500" b="0" u="none" strike="noStrike">
                <a:solidFill>
                  <a:schemeClr val="dk1"/>
                </a:solidFill>
                <a:effectLst/>
                <a:uFillTx/>
                <a:latin typeface="Bell MT"/>
              </a:rPr>
              <a:t>rí</a:t>
            </a:r>
            <a:r>
              <a:rPr lang="es-ES" sz="1500" b="0" u="none" strike="noStrike">
                <a:solidFill>
                  <a:schemeClr val="dk1"/>
                </a:solidFill>
                <a:effectLst/>
                <a:uFillTx/>
                <a:latin typeface="Bell MT"/>
              </a:rPr>
              <a:t>a el Hard Code (Código duro) de rutas en los objetos a una forma dinámica de Variables de Entorno o Listas de Valores según sea el caso.</a:t>
            </a:r>
            <a:endParaRPr lang="en-US" sz="1500" b="0" u="none" strike="noStrike">
              <a:solidFill>
                <a:srgbClr val="000000"/>
              </a:solidFill>
              <a:effectLst/>
              <a:uFillTx/>
              <a:latin typeface="Arial"/>
            </a:endParaRPr>
          </a:p>
        </p:txBody>
      </p:sp>
      <p:sp>
        <p:nvSpPr>
          <p:cNvPr id="106" name="Multidocumento 15"/>
          <p:cNvSpPr/>
          <p:nvPr/>
        </p:nvSpPr>
        <p:spPr>
          <a:xfrm>
            <a:off x="635760" y="2310840"/>
            <a:ext cx="1211760" cy="9270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07" name="CuadroTexto 16"/>
          <p:cNvSpPr/>
          <p:nvPr/>
        </p:nvSpPr>
        <p:spPr>
          <a:xfrm>
            <a:off x="734760" y="2414160"/>
            <a:ext cx="97344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Cliente</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Servidor</a:t>
            </a:r>
            <a:endParaRPr lang="en-US" sz="1500" b="0" u="none" strike="noStrike">
              <a:solidFill>
                <a:srgbClr val="000000"/>
              </a:solidFill>
              <a:effectLst/>
              <a:uFillTx/>
              <a:latin typeface="Arial"/>
            </a:endParaRPr>
          </a:p>
        </p:txBody>
      </p:sp>
      <p:sp>
        <p:nvSpPr>
          <p:cNvPr id="108" name="CuadroTexto 17"/>
          <p:cNvSpPr/>
          <p:nvPr/>
        </p:nvSpPr>
        <p:spPr>
          <a:xfrm>
            <a:off x="657360" y="1967040"/>
            <a:ext cx="15544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Toda la Versión</a:t>
            </a:r>
            <a:endParaRPr lang="en-US" sz="1500" b="0" u="none" strike="noStrike">
              <a:solidFill>
                <a:srgbClr val="000000"/>
              </a:solidFill>
              <a:effectLst/>
              <a:uFillTx/>
              <a:latin typeface="Arial"/>
            </a:endParaRPr>
          </a:p>
        </p:txBody>
      </p:sp>
      <p:sp>
        <p:nvSpPr>
          <p:cNvPr id="109" name="CuadroTexto 18"/>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110"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grpSp>
        <p:nvGrpSpPr>
          <p:cNvPr id="111" name="25 Grupo"/>
          <p:cNvGrpSpPr/>
          <p:nvPr/>
        </p:nvGrpSpPr>
        <p:grpSpPr>
          <a:xfrm>
            <a:off x="13680" y="7200"/>
            <a:ext cx="9119880" cy="968400"/>
            <a:chOff x="13680" y="7200"/>
            <a:chExt cx="9119880" cy="968400"/>
          </a:xfrm>
        </p:grpSpPr>
        <p:sp>
          <p:nvSpPr>
            <p:cNvPr id="112" name="27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13" name="28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14" name="29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115" name="30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16"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117" name="Imagen 24"/>
          <p:cNvPicPr/>
          <p:nvPr/>
        </p:nvPicPr>
        <p:blipFill>
          <a:blip r:embed="rId1"/>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CuadroTexto 3"/>
          <p:cNvSpPr/>
          <p:nvPr/>
        </p:nvSpPr>
        <p:spPr>
          <a:xfrm>
            <a:off x="540720" y="1744560"/>
            <a:ext cx="337140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2 : Api Base de Forms</a:t>
            </a:r>
            <a:endParaRPr lang="en-US" sz="1500" b="0" u="none" strike="noStrike">
              <a:solidFill>
                <a:srgbClr val="000000"/>
              </a:solidFill>
              <a:effectLst/>
              <a:uFillTx/>
              <a:latin typeface="Arial"/>
            </a:endParaRPr>
          </a:p>
        </p:txBody>
      </p:sp>
      <p:sp>
        <p:nvSpPr>
          <p:cNvPr id="119" name="Rectángulo redondeado 5"/>
          <p:cNvSpPr/>
          <p:nvPr/>
        </p:nvSpPr>
        <p:spPr>
          <a:xfrm>
            <a:off x="2733840" y="2440800"/>
            <a:ext cx="2829600" cy="91008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20" name="CuadroTexto 7"/>
          <p:cNvSpPr/>
          <p:nvPr/>
        </p:nvSpPr>
        <p:spPr>
          <a:xfrm>
            <a:off x="2955240" y="2509200"/>
            <a:ext cx="238572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 de Api de Forms para aplicación de Ajustes </a:t>
            </a:r>
            <a:r>
              <a:rPr lang="x-none" sz="1500" b="0" u="none" strike="noStrike">
                <a:solidFill>
                  <a:schemeClr val="dk1"/>
                </a:solidFill>
                <a:effectLst/>
                <a:uFillTx/>
                <a:latin typeface="Bell MT"/>
              </a:rPr>
              <a:t>a</a:t>
            </a:r>
            <a:r>
              <a:rPr lang="es-ES" sz="1500" b="0" u="none" strike="noStrike">
                <a:solidFill>
                  <a:schemeClr val="dk1"/>
                </a:solidFill>
                <a:effectLst/>
                <a:uFillTx/>
                <a:latin typeface="Bell MT"/>
              </a:rPr>
              <a:t> funcionalidades Obsoletas</a:t>
            </a:r>
            <a:r>
              <a:rPr lang="x-none" sz="1500" b="0" u="none" strike="noStrike">
                <a:solidFill>
                  <a:schemeClr val="dk1"/>
                </a:solidFill>
                <a:effectLst/>
                <a:uFillTx/>
                <a:latin typeface="Bell MT"/>
              </a:rPr>
              <a:t>.</a:t>
            </a:r>
            <a:endParaRPr lang="en-US" sz="1500" b="0" u="none" strike="noStrike">
              <a:solidFill>
                <a:srgbClr val="000000"/>
              </a:solidFill>
              <a:effectLst/>
              <a:uFillTx/>
              <a:latin typeface="Arial"/>
            </a:endParaRPr>
          </a:p>
        </p:txBody>
      </p:sp>
      <p:sp>
        <p:nvSpPr>
          <p:cNvPr id="121" name="Flecha derecha 9"/>
          <p:cNvSpPr/>
          <p:nvPr/>
        </p:nvSpPr>
        <p:spPr>
          <a:xfrm>
            <a:off x="1708560" y="273240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22" name="Documento 10"/>
          <p:cNvSpPr/>
          <p:nvPr/>
        </p:nvSpPr>
        <p:spPr>
          <a:xfrm>
            <a:off x="6268680" y="2178720"/>
            <a:ext cx="2473200" cy="180684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23" name="Flecha derecha 11"/>
          <p:cNvSpPr/>
          <p:nvPr/>
        </p:nvSpPr>
        <p:spPr>
          <a:xfrm>
            <a:off x="5563800" y="2732400"/>
            <a:ext cx="704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24" name="CuadroTexto 12"/>
          <p:cNvSpPr/>
          <p:nvPr/>
        </p:nvSpPr>
        <p:spPr>
          <a:xfrm>
            <a:off x="6268680" y="217872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125" name="Multidocumento 15"/>
          <p:cNvSpPr/>
          <p:nvPr/>
        </p:nvSpPr>
        <p:spPr>
          <a:xfrm>
            <a:off x="3589560" y="3710160"/>
            <a:ext cx="1519920" cy="9378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26" name="CuadroTexto 16"/>
          <p:cNvSpPr/>
          <p:nvPr/>
        </p:nvSpPr>
        <p:spPr>
          <a:xfrm>
            <a:off x="3529440" y="3961080"/>
            <a:ext cx="165528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MODIFICADO</a:t>
            </a:r>
            <a:endParaRPr lang="en-US" sz="1500" b="0" u="none" strike="noStrike">
              <a:solidFill>
                <a:srgbClr val="000000"/>
              </a:solidFill>
              <a:effectLst/>
              <a:uFillTx/>
              <a:latin typeface="Arial"/>
            </a:endParaRPr>
          </a:p>
        </p:txBody>
      </p:sp>
      <p:sp>
        <p:nvSpPr>
          <p:cNvPr id="127" name="Flecha abajo 6"/>
          <p:cNvSpPr/>
          <p:nvPr/>
        </p:nvSpPr>
        <p:spPr>
          <a:xfrm>
            <a:off x="4095720" y="3364200"/>
            <a:ext cx="154440" cy="31860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28" name="CuadroTexto 17"/>
          <p:cNvSpPr/>
          <p:nvPr/>
        </p:nvSpPr>
        <p:spPr>
          <a:xfrm>
            <a:off x="6374520" y="2441880"/>
            <a:ext cx="2211840" cy="124596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Cambios </a:t>
            </a:r>
            <a:r>
              <a:rPr lang="x-none" sz="1500" b="0" u="none" strike="noStrike">
                <a:solidFill>
                  <a:schemeClr val="dk1"/>
                </a:solidFill>
                <a:effectLst/>
                <a:uFillTx/>
                <a:latin typeface="Bell MT"/>
              </a:rPr>
              <a:t>de</a:t>
            </a:r>
            <a:r>
              <a:rPr lang="es-ES" sz="1500" b="0" u="none" strike="noStrike">
                <a:solidFill>
                  <a:schemeClr val="dk1"/>
                </a:solidFill>
                <a:effectLst/>
                <a:uFillTx/>
                <a:latin typeface="Bell MT"/>
              </a:rPr>
              <a:t> Referencia de Objetos Obsoletos</a:t>
            </a:r>
            <a:r>
              <a:rPr lang="x-none" sz="1500" b="0" u="none" strike="noStrike">
                <a:solidFill>
                  <a:schemeClr val="dk1"/>
                </a:solidFill>
                <a:effectLst/>
                <a:uFillTx/>
                <a:latin typeface="Bell MT"/>
              </a:rPr>
              <a:t> y</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Referencia a otros Objetos del Aplicativo no Encontrados</a:t>
            </a:r>
            <a:r>
              <a:rPr lang="x-none" sz="1500" b="0" u="none" strike="noStrike">
                <a:solidFill>
                  <a:schemeClr val="dk1"/>
                </a:solidFill>
                <a:effectLst/>
                <a:uFillTx/>
                <a:latin typeface="Bell MT"/>
              </a:rPr>
              <a:t>.</a:t>
            </a:r>
            <a:endParaRPr lang="en-US" sz="1500" b="0" u="none" strike="noStrike">
              <a:solidFill>
                <a:srgbClr val="000000"/>
              </a:solidFill>
              <a:effectLst/>
              <a:uFillTx/>
              <a:latin typeface="Arial"/>
            </a:endParaRPr>
          </a:p>
        </p:txBody>
      </p:sp>
      <p:sp>
        <p:nvSpPr>
          <p:cNvPr id="129" name="CuadroTexto 18"/>
          <p:cNvSpPr/>
          <p:nvPr/>
        </p:nvSpPr>
        <p:spPr>
          <a:xfrm>
            <a:off x="222480" y="4746240"/>
            <a:ext cx="8711280" cy="553680"/>
          </a:xfrm>
          <a:prstGeom prst="rect">
            <a:avLst/>
          </a:prstGeom>
          <a:noFill/>
          <a:ln w="9525">
            <a:noFill/>
          </a:ln>
        </p:spPr>
        <p:style>
          <a:lnRef idx="0"/>
          <a:fillRef idx="0"/>
          <a:effectRef idx="0"/>
          <a:fontRef idx="minor"/>
        </p:style>
        <p:txBody>
          <a:bodyPr lIns="90000" tIns="45000" rIns="90000" bIns="45000" anchor="t">
            <a:spAutoFit/>
          </a:bodyPr>
          <a:p>
            <a:pPr algn="just" defTabSz="914400">
              <a:lnSpc>
                <a:spcPct val="100000"/>
              </a:lnSpc>
            </a:pPr>
            <a:r>
              <a:rPr lang="es-ES" sz="1500" b="0" u="none" strike="noStrike">
                <a:solidFill>
                  <a:schemeClr val="dk1"/>
                </a:solidFill>
                <a:effectLst/>
                <a:uFillTx/>
                <a:latin typeface="Bell MT"/>
              </a:rPr>
              <a:t>Este proceso realiza cambios en las formas por lo que basado en los resultados de la aplicación puede ser necesario ajustar el </a:t>
            </a:r>
            <a:r>
              <a:rPr lang="x-none" sz="1500" b="0" u="none" strike="noStrike">
                <a:solidFill>
                  <a:schemeClr val="dk1"/>
                </a:solidFill>
                <a:effectLst/>
                <a:uFillTx/>
                <a:latin typeface="Bell MT"/>
              </a:rPr>
              <a:t>Api </a:t>
            </a:r>
            <a:r>
              <a:rPr lang="es-ES" sz="1500" b="0" u="none" strike="noStrike">
                <a:solidFill>
                  <a:schemeClr val="dk1"/>
                </a:solidFill>
                <a:effectLst/>
                <a:uFillTx/>
                <a:latin typeface="Bell MT"/>
              </a:rPr>
              <a:t>de ajustes y volver a repetir la operación hasta que todas las formas estén </a:t>
            </a:r>
            <a:r>
              <a:rPr lang="x-none" sz="1500" b="0" u="none" strike="noStrike">
                <a:solidFill>
                  <a:schemeClr val="dk1"/>
                </a:solidFill>
                <a:effectLst/>
                <a:uFillTx/>
                <a:latin typeface="Bell MT"/>
              </a:rPr>
              <a:t>correctas.</a:t>
            </a:r>
            <a:endParaRPr lang="en-US" sz="1500" b="0" u="none" strike="noStrike">
              <a:solidFill>
                <a:srgbClr val="000000"/>
              </a:solidFill>
              <a:effectLst/>
              <a:uFillTx/>
              <a:latin typeface="Arial"/>
            </a:endParaRPr>
          </a:p>
        </p:txBody>
      </p:sp>
      <p:sp>
        <p:nvSpPr>
          <p:cNvPr id="130" name="Multidocumento 19"/>
          <p:cNvSpPr/>
          <p:nvPr/>
        </p:nvSpPr>
        <p:spPr>
          <a:xfrm>
            <a:off x="540720" y="2471400"/>
            <a:ext cx="1167480" cy="94716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31" name="CuadroTexto 20"/>
          <p:cNvSpPr/>
          <p:nvPr/>
        </p:nvSpPr>
        <p:spPr>
          <a:xfrm>
            <a:off x="734760" y="2566440"/>
            <a:ext cx="86760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Cliente</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Servidor</a:t>
            </a:r>
            <a:endParaRPr lang="en-US" sz="1500" b="0" u="none" strike="noStrike">
              <a:solidFill>
                <a:srgbClr val="000000"/>
              </a:solidFill>
              <a:effectLst/>
              <a:uFillTx/>
              <a:latin typeface="Arial"/>
            </a:endParaRPr>
          </a:p>
        </p:txBody>
      </p:sp>
      <p:sp>
        <p:nvSpPr>
          <p:cNvPr id="132" name="CuadroTexto 21"/>
          <p:cNvSpPr/>
          <p:nvPr/>
        </p:nvSpPr>
        <p:spPr>
          <a:xfrm>
            <a:off x="657360" y="2117880"/>
            <a:ext cx="15544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Toda la Versión</a:t>
            </a:r>
            <a:endParaRPr lang="en-US" sz="1500" b="0" u="none" strike="noStrike">
              <a:solidFill>
                <a:srgbClr val="000000"/>
              </a:solidFill>
              <a:effectLst/>
              <a:uFillTx/>
              <a:latin typeface="Arial"/>
            </a:endParaRPr>
          </a:p>
        </p:txBody>
      </p:sp>
      <p:sp>
        <p:nvSpPr>
          <p:cNvPr id="133" name="CuadroTexto 22"/>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134"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135" name="21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grpSp>
        <p:nvGrpSpPr>
          <p:cNvPr id="136" name="29 Grupo"/>
          <p:cNvGrpSpPr/>
          <p:nvPr/>
        </p:nvGrpSpPr>
        <p:grpSpPr>
          <a:xfrm>
            <a:off x="13680" y="7200"/>
            <a:ext cx="9119880" cy="968400"/>
            <a:chOff x="13680" y="7200"/>
            <a:chExt cx="9119880" cy="968400"/>
          </a:xfrm>
        </p:grpSpPr>
        <p:sp>
          <p:nvSpPr>
            <p:cNvPr id="137" name="31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38" name="32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39" name="33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140"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141" name="Imagen 26"/>
          <p:cNvPicPr/>
          <p:nvPr/>
        </p:nvPicPr>
        <p:blipFill>
          <a:blip r:embed="rId1"/>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Multidocumento 1"/>
          <p:cNvSpPr/>
          <p:nvPr/>
        </p:nvSpPr>
        <p:spPr>
          <a:xfrm>
            <a:off x="444240" y="2632320"/>
            <a:ext cx="1263960" cy="9270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43" name="CuadroTexto 3"/>
          <p:cNvSpPr/>
          <p:nvPr/>
        </p:nvSpPr>
        <p:spPr>
          <a:xfrm>
            <a:off x="530640" y="1865160"/>
            <a:ext cx="43750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3 : Api Customizado para el Aplicativo</a:t>
            </a:r>
            <a:endParaRPr lang="en-US" sz="1500" b="0" u="none" strike="noStrike">
              <a:solidFill>
                <a:srgbClr val="000000"/>
              </a:solidFill>
              <a:effectLst/>
              <a:uFillTx/>
              <a:latin typeface="Arial"/>
            </a:endParaRPr>
          </a:p>
        </p:txBody>
      </p:sp>
      <p:sp>
        <p:nvSpPr>
          <p:cNvPr id="144" name="Rectángulo redondeado 5"/>
          <p:cNvSpPr/>
          <p:nvPr/>
        </p:nvSpPr>
        <p:spPr>
          <a:xfrm>
            <a:off x="2733840" y="2670480"/>
            <a:ext cx="2829600" cy="72108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45" name="CuadroTexto 7"/>
          <p:cNvSpPr/>
          <p:nvPr/>
        </p:nvSpPr>
        <p:spPr>
          <a:xfrm>
            <a:off x="2842560" y="2766960"/>
            <a:ext cx="259704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 de</a:t>
            </a:r>
            <a:r>
              <a:rPr lang="x-none" sz="1500" b="0" u="none" strike="noStrike">
                <a:solidFill>
                  <a:schemeClr val="dk1"/>
                </a:solidFill>
                <a:effectLst/>
                <a:uFillTx/>
                <a:latin typeface="Bell MT"/>
              </a:rPr>
              <a:t> </a:t>
            </a:r>
            <a:r>
              <a:rPr lang="es-ES" sz="1500" b="0" u="none" strike="noStrike">
                <a:solidFill>
                  <a:schemeClr val="dk1"/>
                </a:solidFill>
                <a:effectLst/>
                <a:uFillTx/>
                <a:latin typeface="Bell MT"/>
              </a:rPr>
              <a:t>Api customizado </a:t>
            </a:r>
            <a:r>
              <a:rPr lang="x-none" sz="1500" b="0" u="none" strike="noStrike">
                <a:solidFill>
                  <a:schemeClr val="dk1"/>
                </a:solidFill>
                <a:effectLst/>
                <a:uFillTx/>
                <a:latin typeface="Bell MT"/>
              </a:rPr>
              <a:t>para el </a:t>
            </a:r>
            <a:r>
              <a:rPr lang="es-ES" sz="1500" b="0" u="none" strike="noStrike">
                <a:solidFill>
                  <a:schemeClr val="dk1"/>
                </a:solidFill>
                <a:effectLst/>
                <a:uFillTx/>
                <a:latin typeface="Bell MT"/>
              </a:rPr>
              <a:t>Aplicativo </a:t>
            </a:r>
            <a:endParaRPr lang="en-US" sz="1500" b="0" u="none" strike="noStrike">
              <a:solidFill>
                <a:srgbClr val="000000"/>
              </a:solidFill>
              <a:effectLst/>
              <a:uFillTx/>
              <a:latin typeface="Arial"/>
            </a:endParaRPr>
          </a:p>
        </p:txBody>
      </p:sp>
      <p:sp>
        <p:nvSpPr>
          <p:cNvPr id="146" name="CuadroTexto 8"/>
          <p:cNvSpPr/>
          <p:nvPr/>
        </p:nvSpPr>
        <p:spPr>
          <a:xfrm>
            <a:off x="444240" y="2794320"/>
            <a:ext cx="109980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Modificado</a:t>
            </a:r>
            <a:endParaRPr lang="en-US" sz="1500" b="0" u="none" strike="noStrike">
              <a:solidFill>
                <a:srgbClr val="000000"/>
              </a:solidFill>
              <a:effectLst/>
              <a:uFillTx/>
              <a:latin typeface="Arial"/>
            </a:endParaRPr>
          </a:p>
        </p:txBody>
      </p:sp>
      <p:sp>
        <p:nvSpPr>
          <p:cNvPr id="147" name="Flecha derecha 9"/>
          <p:cNvSpPr/>
          <p:nvPr/>
        </p:nvSpPr>
        <p:spPr>
          <a:xfrm>
            <a:off x="1708560" y="289296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48" name="Documento 10"/>
          <p:cNvSpPr/>
          <p:nvPr/>
        </p:nvSpPr>
        <p:spPr>
          <a:xfrm>
            <a:off x="6268680" y="2310480"/>
            <a:ext cx="2521440" cy="192960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49" name="Flecha derecha 11"/>
          <p:cNvSpPr/>
          <p:nvPr/>
        </p:nvSpPr>
        <p:spPr>
          <a:xfrm>
            <a:off x="5563800" y="2892960"/>
            <a:ext cx="704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50" name="CuadroTexto 12"/>
          <p:cNvSpPr/>
          <p:nvPr/>
        </p:nvSpPr>
        <p:spPr>
          <a:xfrm>
            <a:off x="6268680" y="230940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151" name="Multidocumento 15"/>
          <p:cNvSpPr/>
          <p:nvPr/>
        </p:nvSpPr>
        <p:spPr>
          <a:xfrm>
            <a:off x="3589560" y="3770640"/>
            <a:ext cx="1519920" cy="9378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52" name="CuadroTexto 16"/>
          <p:cNvSpPr/>
          <p:nvPr/>
        </p:nvSpPr>
        <p:spPr>
          <a:xfrm>
            <a:off x="3549600" y="4021200"/>
            <a:ext cx="15199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 (2)</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MODIFICADO</a:t>
            </a:r>
            <a:endParaRPr lang="en-US" sz="1500" b="0" u="none" strike="noStrike">
              <a:solidFill>
                <a:srgbClr val="000000"/>
              </a:solidFill>
              <a:effectLst/>
              <a:uFillTx/>
              <a:latin typeface="Arial"/>
            </a:endParaRPr>
          </a:p>
        </p:txBody>
      </p:sp>
      <p:sp>
        <p:nvSpPr>
          <p:cNvPr id="153" name="Flecha abajo 6"/>
          <p:cNvSpPr/>
          <p:nvPr/>
        </p:nvSpPr>
        <p:spPr>
          <a:xfrm>
            <a:off x="4095720" y="3414600"/>
            <a:ext cx="154440" cy="31860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54" name="CuadroTexto 17"/>
          <p:cNvSpPr/>
          <p:nvPr/>
        </p:nvSpPr>
        <p:spPr>
          <a:xfrm>
            <a:off x="6481800" y="2532240"/>
            <a:ext cx="2210760" cy="17078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Cambios específicos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Iconos utilizados y sus dimensiones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Caracteres especiales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Ventanas y Canvas no Asociados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Etc.</a:t>
            </a:r>
            <a:endParaRPr lang="en-US" sz="1500" b="0" u="none" strike="noStrike">
              <a:solidFill>
                <a:srgbClr val="000000"/>
              </a:solidFill>
              <a:effectLst/>
              <a:uFillTx/>
              <a:latin typeface="Arial"/>
            </a:endParaRPr>
          </a:p>
        </p:txBody>
      </p:sp>
      <p:sp>
        <p:nvSpPr>
          <p:cNvPr id="155" name="CuadroTexto 18"/>
          <p:cNvSpPr/>
          <p:nvPr/>
        </p:nvSpPr>
        <p:spPr>
          <a:xfrm>
            <a:off x="222480" y="5047920"/>
            <a:ext cx="871128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Los Resultados </a:t>
            </a:r>
            <a:r>
              <a:rPr lang="x-none" sz="1500" b="0" u="none" strike="noStrike">
                <a:solidFill>
                  <a:schemeClr val="dk1"/>
                </a:solidFill>
                <a:effectLst/>
                <a:uFillTx/>
                <a:latin typeface="Bell MT"/>
              </a:rPr>
              <a:t>de este paso </a:t>
            </a:r>
            <a:r>
              <a:rPr lang="es-ES" sz="1500" b="0" u="none" strike="noStrike">
                <a:solidFill>
                  <a:schemeClr val="dk1"/>
                </a:solidFill>
                <a:effectLst/>
                <a:uFillTx/>
                <a:latin typeface="Bell MT"/>
              </a:rPr>
              <a:t>son revisados para el Cambio de Imágenes de Botones .ICO a .GIF así como para posibles ajustes en el Api</a:t>
            </a:r>
            <a:r>
              <a:rPr lang="x-none" sz="1500" b="0" u="none" strike="noStrike">
                <a:solidFill>
                  <a:schemeClr val="dk1"/>
                </a:solidFill>
                <a:effectLst/>
                <a:uFillTx/>
                <a:latin typeface="Bell MT"/>
              </a:rPr>
              <a:t> en caso de detectar alguna anomalía.</a:t>
            </a:r>
            <a:endParaRPr lang="en-US" sz="1500" b="0" u="none" strike="noStrike">
              <a:solidFill>
                <a:srgbClr val="000000"/>
              </a:solidFill>
              <a:effectLst/>
              <a:uFillTx/>
              <a:latin typeface="Arial"/>
            </a:endParaRPr>
          </a:p>
        </p:txBody>
      </p:sp>
      <p:sp>
        <p:nvSpPr>
          <p:cNvPr id="156" name="CuadroTexto 2"/>
          <p:cNvSpPr/>
          <p:nvPr/>
        </p:nvSpPr>
        <p:spPr>
          <a:xfrm>
            <a:off x="491760" y="2185560"/>
            <a:ext cx="15544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Toda la Versión</a:t>
            </a:r>
            <a:endParaRPr lang="en-US" sz="1500" b="0" u="none" strike="noStrike">
              <a:solidFill>
                <a:srgbClr val="000000"/>
              </a:solidFill>
              <a:effectLst/>
              <a:uFillTx/>
              <a:latin typeface="Arial"/>
            </a:endParaRPr>
          </a:p>
        </p:txBody>
      </p:sp>
      <p:sp>
        <p:nvSpPr>
          <p:cNvPr id="157" name="CuadroTexto 19"/>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158"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159" name="21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grpSp>
        <p:nvGrpSpPr>
          <p:cNvPr id="160" name="27 Grupo"/>
          <p:cNvGrpSpPr/>
          <p:nvPr/>
        </p:nvGrpSpPr>
        <p:grpSpPr>
          <a:xfrm>
            <a:off x="13680" y="7200"/>
            <a:ext cx="9119880" cy="968400"/>
            <a:chOff x="13680" y="7200"/>
            <a:chExt cx="9119880" cy="968400"/>
          </a:xfrm>
        </p:grpSpPr>
        <p:sp>
          <p:nvSpPr>
            <p:cNvPr id="161" name="29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62" name="30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63" name="31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164"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165" name="Imagen 26"/>
          <p:cNvPicPr/>
          <p:nvPr/>
        </p:nvPicPr>
        <p:blipFill>
          <a:blip r:embed="rId1"/>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CuadroTexto 3"/>
          <p:cNvSpPr/>
          <p:nvPr/>
        </p:nvSpPr>
        <p:spPr>
          <a:xfrm>
            <a:off x="542160" y="1823040"/>
            <a:ext cx="43750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4 : Revisión y de Resultados y Formas</a:t>
            </a:r>
            <a:endParaRPr lang="en-US" sz="1500" b="0" u="none" strike="noStrike">
              <a:solidFill>
                <a:srgbClr val="000000"/>
              </a:solidFill>
              <a:effectLst/>
              <a:uFillTx/>
              <a:latin typeface="Arial"/>
            </a:endParaRPr>
          </a:p>
        </p:txBody>
      </p:sp>
      <p:sp>
        <p:nvSpPr>
          <p:cNvPr id="167" name="Rectángulo redondeado 5"/>
          <p:cNvSpPr/>
          <p:nvPr/>
        </p:nvSpPr>
        <p:spPr>
          <a:xfrm>
            <a:off x="2864160" y="2284920"/>
            <a:ext cx="2829600" cy="85536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68" name="CuadroTexto 7"/>
          <p:cNvSpPr/>
          <p:nvPr/>
        </p:nvSpPr>
        <p:spPr>
          <a:xfrm>
            <a:off x="2941920" y="2317320"/>
            <a:ext cx="277020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Revisión de Resultados de Procesos Anteriores y de Formas Aleatorias por Consultor</a:t>
            </a:r>
            <a:endParaRPr lang="en-US" sz="1500" b="0" u="none" strike="noStrike">
              <a:solidFill>
                <a:srgbClr val="000000"/>
              </a:solidFill>
              <a:effectLst/>
              <a:uFillTx/>
              <a:latin typeface="Arial"/>
            </a:endParaRPr>
          </a:p>
        </p:txBody>
      </p:sp>
      <p:sp>
        <p:nvSpPr>
          <p:cNvPr id="169" name="Flecha derecha 9"/>
          <p:cNvSpPr/>
          <p:nvPr/>
        </p:nvSpPr>
        <p:spPr>
          <a:xfrm>
            <a:off x="1839240" y="264204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70" name="Documento 10"/>
          <p:cNvSpPr/>
          <p:nvPr/>
        </p:nvSpPr>
        <p:spPr>
          <a:xfrm>
            <a:off x="342720" y="3383640"/>
            <a:ext cx="2386800" cy="180828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71" name="CuadroTexto 12"/>
          <p:cNvSpPr/>
          <p:nvPr/>
        </p:nvSpPr>
        <p:spPr>
          <a:xfrm>
            <a:off x="342720" y="338256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172" name="Multidocumento 15"/>
          <p:cNvSpPr/>
          <p:nvPr/>
        </p:nvSpPr>
        <p:spPr>
          <a:xfrm>
            <a:off x="310320" y="2378880"/>
            <a:ext cx="1519920" cy="93888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173" name="CuadroTexto 16"/>
          <p:cNvSpPr/>
          <p:nvPr/>
        </p:nvSpPr>
        <p:spPr>
          <a:xfrm>
            <a:off x="241920" y="2629440"/>
            <a:ext cx="158904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 (2)</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MODIFICADO</a:t>
            </a:r>
            <a:endParaRPr lang="en-US" sz="1500" b="0" u="none" strike="noStrike">
              <a:solidFill>
                <a:srgbClr val="000000"/>
              </a:solidFill>
              <a:effectLst/>
              <a:uFillTx/>
              <a:latin typeface="Arial"/>
            </a:endParaRPr>
          </a:p>
        </p:txBody>
      </p:sp>
      <p:sp>
        <p:nvSpPr>
          <p:cNvPr id="174" name="CuadroTexto 17"/>
          <p:cNvSpPr/>
          <p:nvPr/>
        </p:nvSpPr>
        <p:spPr>
          <a:xfrm>
            <a:off x="421920" y="3645720"/>
            <a:ext cx="2345400" cy="14770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Cambios específicos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Iconos utilizados y sus dimensiones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Caracteres especiales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Ventanas y Canvas no Asociados</a:t>
            </a:r>
            <a:r>
              <a:rPr lang="x-none" sz="1500" b="0" u="none" strike="noStrike">
                <a:solidFill>
                  <a:schemeClr val="dk1"/>
                </a:solidFill>
                <a:effectLst/>
                <a:uFillTx/>
                <a:latin typeface="Bell MT"/>
              </a:rPr>
              <a:t>, </a:t>
            </a:r>
            <a:r>
              <a:rPr lang="es-ES" sz="1500" b="0" u="none" strike="noStrike">
                <a:solidFill>
                  <a:schemeClr val="dk1"/>
                </a:solidFill>
                <a:effectLst/>
                <a:uFillTx/>
                <a:latin typeface="Bell MT"/>
              </a:rPr>
              <a:t>Etc.</a:t>
            </a:r>
            <a:endParaRPr lang="en-US" sz="1500" b="0" u="none" strike="noStrike">
              <a:solidFill>
                <a:srgbClr val="000000"/>
              </a:solidFill>
              <a:effectLst/>
              <a:uFillTx/>
              <a:latin typeface="Arial"/>
            </a:endParaRPr>
          </a:p>
        </p:txBody>
      </p:sp>
      <p:sp>
        <p:nvSpPr>
          <p:cNvPr id="175" name="Flecha doblada hacia arriba 2"/>
          <p:cNvSpPr/>
          <p:nvPr/>
        </p:nvSpPr>
        <p:spPr>
          <a:xfrm>
            <a:off x="2729880" y="3159720"/>
            <a:ext cx="433080" cy="925920"/>
          </a:xfrm>
          <a:prstGeom prst="bentUpArrow">
            <a:avLst>
              <a:gd name="adj1" fmla="val 25000"/>
              <a:gd name="adj2" fmla="val 25000"/>
              <a:gd name="adj3" fmla="val 25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76" name="Flecha derecha 19"/>
          <p:cNvSpPr/>
          <p:nvPr/>
        </p:nvSpPr>
        <p:spPr>
          <a:xfrm>
            <a:off x="5709960" y="2639520"/>
            <a:ext cx="911520" cy="15696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3480" rIns="90000" bIns="33480" anchor="ctr">
            <a:noAutofit/>
          </a:bodyPr>
          <a:p>
            <a:endParaRPr lang="es-ES" sz="1500" b="0" u="none" strike="noStrike">
              <a:solidFill>
                <a:schemeClr val="lt1"/>
              </a:solidFill>
              <a:effectLst/>
              <a:uFillTx/>
              <a:latin typeface="Bell MT"/>
            </a:endParaRPr>
          </a:p>
        </p:txBody>
      </p:sp>
      <p:sp>
        <p:nvSpPr>
          <p:cNvPr id="177" name="Elipse 13"/>
          <p:cNvSpPr/>
          <p:nvPr/>
        </p:nvSpPr>
        <p:spPr>
          <a:xfrm>
            <a:off x="6629400" y="2182680"/>
            <a:ext cx="2172600" cy="986760"/>
          </a:xfrm>
          <a:prstGeom prst="ellipse">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78" name="CuadroTexto 14"/>
          <p:cNvSpPr/>
          <p:nvPr/>
        </p:nvSpPr>
        <p:spPr>
          <a:xfrm>
            <a:off x="7049880" y="2429280"/>
            <a:ext cx="13903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Modificaciones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         Api</a:t>
            </a:r>
            <a:endParaRPr lang="en-US" sz="1500" b="0" u="none" strike="noStrike">
              <a:solidFill>
                <a:srgbClr val="000000"/>
              </a:solidFill>
              <a:effectLst/>
              <a:uFillTx/>
              <a:latin typeface="Arial"/>
            </a:endParaRPr>
          </a:p>
        </p:txBody>
      </p:sp>
      <p:sp>
        <p:nvSpPr>
          <p:cNvPr id="179" name="Documento 20"/>
          <p:cNvSpPr/>
          <p:nvPr/>
        </p:nvSpPr>
        <p:spPr>
          <a:xfrm>
            <a:off x="7029720" y="3743640"/>
            <a:ext cx="1592640" cy="93564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80" name="CuadroTexto 21"/>
          <p:cNvSpPr/>
          <p:nvPr/>
        </p:nvSpPr>
        <p:spPr>
          <a:xfrm>
            <a:off x="7261560" y="4005000"/>
            <a:ext cx="12164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Nuevo Api</a:t>
            </a:r>
            <a:endParaRPr lang="en-US" sz="1500" b="0" u="none" strike="noStrike">
              <a:solidFill>
                <a:srgbClr val="000000"/>
              </a:solidFill>
              <a:effectLst/>
              <a:uFillTx/>
              <a:latin typeface="Arial"/>
            </a:endParaRPr>
          </a:p>
        </p:txBody>
      </p:sp>
      <p:sp>
        <p:nvSpPr>
          <p:cNvPr id="181" name="Flecha abajo 22"/>
          <p:cNvSpPr/>
          <p:nvPr/>
        </p:nvSpPr>
        <p:spPr>
          <a:xfrm>
            <a:off x="7715520" y="3169800"/>
            <a:ext cx="138960" cy="573480"/>
          </a:xfrm>
          <a:prstGeom prst="down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82" name="Flecha abajo 23"/>
          <p:cNvSpPr/>
          <p:nvPr/>
        </p:nvSpPr>
        <p:spPr>
          <a:xfrm>
            <a:off x="7743240" y="4636800"/>
            <a:ext cx="138960" cy="572400"/>
          </a:xfrm>
          <a:prstGeom prst="down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83" name="Elipse 24"/>
          <p:cNvSpPr/>
          <p:nvPr/>
        </p:nvSpPr>
        <p:spPr>
          <a:xfrm>
            <a:off x="7029720" y="5209560"/>
            <a:ext cx="1592640" cy="600840"/>
          </a:xfrm>
          <a:prstGeom prst="ellipse">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84" name="CuadroTexto 25"/>
          <p:cNvSpPr/>
          <p:nvPr/>
        </p:nvSpPr>
        <p:spPr>
          <a:xfrm>
            <a:off x="7105680" y="5345280"/>
            <a:ext cx="161892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Repetir Punto 3</a:t>
            </a:r>
            <a:endParaRPr lang="en-US" sz="1500" b="0" u="none" strike="noStrike">
              <a:solidFill>
                <a:srgbClr val="000000"/>
              </a:solidFill>
              <a:effectLst/>
              <a:uFillTx/>
              <a:latin typeface="Arial"/>
            </a:endParaRPr>
          </a:p>
        </p:txBody>
      </p:sp>
      <p:sp>
        <p:nvSpPr>
          <p:cNvPr id="185" name="CuadroTexto 26"/>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186"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187" name="Rectángulo 1"/>
          <p:cNvSpPr/>
          <p:nvPr/>
        </p:nvSpPr>
        <p:spPr>
          <a:xfrm>
            <a:off x="6498000" y="5877720"/>
            <a:ext cx="2656440" cy="2844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ES" sz="1250" b="1" u="none" strike="noStrike">
                <a:solidFill>
                  <a:schemeClr val="dk1"/>
                </a:solidFill>
                <a:effectLst/>
                <a:uFillTx/>
                <a:latin typeface="Bell MT"/>
              </a:rPr>
              <a:t>Api Customizado para el Aplicativo</a:t>
            </a:r>
            <a:endParaRPr lang="en-US" sz="1250" b="0" u="none" strike="noStrike">
              <a:solidFill>
                <a:srgbClr val="000000"/>
              </a:solidFill>
              <a:effectLst/>
              <a:uFillTx/>
              <a:latin typeface="Arial"/>
            </a:endParaRPr>
          </a:p>
        </p:txBody>
      </p:sp>
      <p:grpSp>
        <p:nvGrpSpPr>
          <p:cNvPr id="188" name="33 Grupo"/>
          <p:cNvGrpSpPr/>
          <p:nvPr/>
        </p:nvGrpSpPr>
        <p:grpSpPr>
          <a:xfrm>
            <a:off x="13680" y="7200"/>
            <a:ext cx="9119880" cy="968400"/>
            <a:chOff x="13680" y="7200"/>
            <a:chExt cx="9119880" cy="968400"/>
          </a:xfrm>
        </p:grpSpPr>
        <p:sp>
          <p:nvSpPr>
            <p:cNvPr id="189" name="35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90" name="36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91" name="37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192" name="38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193"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194" name="Imagen 30"/>
          <p:cNvPicPr/>
          <p:nvPr/>
        </p:nvPicPr>
        <p:blipFill>
          <a:blip r:embed="rId1"/>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CuadroTexto 3"/>
          <p:cNvSpPr/>
          <p:nvPr/>
        </p:nvSpPr>
        <p:spPr>
          <a:xfrm>
            <a:off x="540720" y="1855080"/>
            <a:ext cx="43750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5 : Api Customizado para WEBUTIL</a:t>
            </a:r>
            <a:endParaRPr lang="en-US" sz="1500" b="0" u="none" strike="noStrike">
              <a:solidFill>
                <a:srgbClr val="000000"/>
              </a:solidFill>
              <a:effectLst/>
              <a:uFillTx/>
              <a:latin typeface="Arial"/>
            </a:endParaRPr>
          </a:p>
        </p:txBody>
      </p:sp>
      <p:sp>
        <p:nvSpPr>
          <p:cNvPr id="196" name="Rectángulo redondeado 5"/>
          <p:cNvSpPr/>
          <p:nvPr/>
        </p:nvSpPr>
        <p:spPr>
          <a:xfrm>
            <a:off x="2643120" y="2419200"/>
            <a:ext cx="2829600" cy="72108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197" name="CuadroTexto 7"/>
          <p:cNvSpPr/>
          <p:nvPr/>
        </p:nvSpPr>
        <p:spPr>
          <a:xfrm>
            <a:off x="2923200" y="2515680"/>
            <a:ext cx="23857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 del Segundo Api customizado del Aplicativo </a:t>
            </a:r>
            <a:endParaRPr lang="en-US" sz="1500" b="0" u="none" strike="noStrike">
              <a:solidFill>
                <a:srgbClr val="000000"/>
              </a:solidFill>
              <a:effectLst/>
              <a:uFillTx/>
              <a:latin typeface="Arial"/>
            </a:endParaRPr>
          </a:p>
        </p:txBody>
      </p:sp>
      <p:sp>
        <p:nvSpPr>
          <p:cNvPr id="198" name="Flecha derecha 9"/>
          <p:cNvSpPr/>
          <p:nvPr/>
        </p:nvSpPr>
        <p:spPr>
          <a:xfrm>
            <a:off x="1949760" y="2651760"/>
            <a:ext cx="686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199" name="Documento 10"/>
          <p:cNvSpPr/>
          <p:nvPr/>
        </p:nvSpPr>
        <p:spPr>
          <a:xfrm>
            <a:off x="6178320" y="2089440"/>
            <a:ext cx="2521440" cy="180684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00" name="Flecha derecha 11"/>
          <p:cNvSpPr/>
          <p:nvPr/>
        </p:nvSpPr>
        <p:spPr>
          <a:xfrm>
            <a:off x="5473440" y="2642040"/>
            <a:ext cx="704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201" name="CuadroTexto 12"/>
          <p:cNvSpPr/>
          <p:nvPr/>
        </p:nvSpPr>
        <p:spPr>
          <a:xfrm>
            <a:off x="6178320" y="208836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202" name="Multidocumento 15"/>
          <p:cNvSpPr/>
          <p:nvPr/>
        </p:nvSpPr>
        <p:spPr>
          <a:xfrm>
            <a:off x="411480" y="2369880"/>
            <a:ext cx="1519920" cy="9378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203" name="CuadroTexto 16"/>
          <p:cNvSpPr/>
          <p:nvPr/>
        </p:nvSpPr>
        <p:spPr>
          <a:xfrm>
            <a:off x="353160" y="2620440"/>
            <a:ext cx="14677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 (2)</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MODIFICADO</a:t>
            </a:r>
            <a:endParaRPr lang="en-US" sz="1500" b="0" u="none" strike="noStrike">
              <a:solidFill>
                <a:srgbClr val="000000"/>
              </a:solidFill>
              <a:effectLst/>
              <a:uFillTx/>
              <a:latin typeface="Arial"/>
            </a:endParaRPr>
          </a:p>
        </p:txBody>
      </p:sp>
      <p:sp>
        <p:nvSpPr>
          <p:cNvPr id="204" name="Flecha abajo 6"/>
          <p:cNvSpPr/>
          <p:nvPr/>
        </p:nvSpPr>
        <p:spPr>
          <a:xfrm>
            <a:off x="4005360" y="3163320"/>
            <a:ext cx="154440" cy="31860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05" name="CuadroTexto 17"/>
          <p:cNvSpPr/>
          <p:nvPr/>
        </p:nvSpPr>
        <p:spPr>
          <a:xfrm>
            <a:off x="6391440" y="2351520"/>
            <a:ext cx="2210760" cy="124596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Cambios específicos</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de Manejo de Archivos Imágenes, Envíos, Ejecución de Operaciones en el Cliente</a:t>
            </a:r>
            <a:endParaRPr lang="en-US" sz="1500" b="0" u="none" strike="noStrike">
              <a:solidFill>
                <a:srgbClr val="000000"/>
              </a:solidFill>
              <a:effectLst/>
              <a:uFillTx/>
              <a:latin typeface="Arial"/>
            </a:endParaRPr>
          </a:p>
        </p:txBody>
      </p:sp>
      <p:sp>
        <p:nvSpPr>
          <p:cNvPr id="206" name="CuadroTexto 18"/>
          <p:cNvSpPr/>
          <p:nvPr/>
        </p:nvSpPr>
        <p:spPr>
          <a:xfrm>
            <a:off x="222480" y="5097960"/>
            <a:ext cx="8711280" cy="553680"/>
          </a:xfrm>
          <a:prstGeom prst="rect">
            <a:avLst/>
          </a:prstGeom>
          <a:noFill/>
          <a:ln w="9525">
            <a:noFill/>
          </a:ln>
        </p:spPr>
        <p:style>
          <a:lnRef idx="0"/>
          <a:fillRef idx="0"/>
          <a:effectRef idx="0"/>
          <a:fontRef idx="minor"/>
        </p:style>
        <p:txBody>
          <a:bodyPr lIns="90000" tIns="45000" rIns="90000" bIns="45000" anchor="t">
            <a:spAutoFit/>
          </a:bodyPr>
          <a:p>
            <a:pPr algn="just" defTabSz="914400">
              <a:lnSpc>
                <a:spcPct val="100000"/>
              </a:lnSpc>
            </a:pPr>
            <a:r>
              <a:rPr lang="es-ES" sz="1500" b="0" u="none" strike="noStrike">
                <a:solidFill>
                  <a:schemeClr val="dk1"/>
                </a:solidFill>
                <a:effectLst/>
                <a:uFillTx/>
                <a:latin typeface="Bell MT"/>
              </a:rPr>
              <a:t>Este Api es el encargado de Implementar los cambios necesarios en las formas para el manejo de la funcionalidad WEBUTIL mediante la cual se realizan todas las operaciones en el Cliente </a:t>
            </a:r>
            <a:endParaRPr lang="en-US" sz="1500" b="0" u="none" strike="noStrike">
              <a:solidFill>
                <a:srgbClr val="000000"/>
              </a:solidFill>
              <a:effectLst/>
              <a:uFillTx/>
              <a:latin typeface="Arial"/>
            </a:endParaRPr>
          </a:p>
        </p:txBody>
      </p:sp>
      <p:sp>
        <p:nvSpPr>
          <p:cNvPr id="207" name="Multidocumento 19"/>
          <p:cNvSpPr/>
          <p:nvPr/>
        </p:nvSpPr>
        <p:spPr>
          <a:xfrm>
            <a:off x="3141000" y="3498120"/>
            <a:ext cx="2167920" cy="136152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208" name="CuadroTexto 20"/>
          <p:cNvSpPr/>
          <p:nvPr/>
        </p:nvSpPr>
        <p:spPr>
          <a:xfrm>
            <a:off x="3150720" y="3849120"/>
            <a:ext cx="207972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FMB MODIFICADO</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Versión 1.0 para </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Pruebas Unitarias</a:t>
            </a:r>
            <a:endParaRPr lang="en-US" sz="1500" b="0" u="none" strike="noStrike">
              <a:solidFill>
                <a:srgbClr val="000000"/>
              </a:solidFill>
              <a:effectLst/>
              <a:uFillTx/>
              <a:latin typeface="Arial"/>
            </a:endParaRPr>
          </a:p>
        </p:txBody>
      </p:sp>
      <p:sp>
        <p:nvSpPr>
          <p:cNvPr id="209" name="CuadroTexto 18"/>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210"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211" name="22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grpSp>
        <p:nvGrpSpPr>
          <p:cNvPr id="212" name="27 Grupo"/>
          <p:cNvGrpSpPr/>
          <p:nvPr/>
        </p:nvGrpSpPr>
        <p:grpSpPr>
          <a:xfrm>
            <a:off x="13680" y="7200"/>
            <a:ext cx="9119880" cy="968400"/>
            <a:chOff x="13680" y="7200"/>
            <a:chExt cx="9119880" cy="968400"/>
          </a:xfrm>
        </p:grpSpPr>
        <p:sp>
          <p:nvSpPr>
            <p:cNvPr id="213" name="29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14" name="30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15" name="31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216"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217" name="Imagen 24"/>
          <p:cNvPicPr/>
          <p:nvPr/>
        </p:nvPicPr>
        <p:blipFill>
          <a:blip r:embed="rId1"/>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CuadroTexto 3"/>
          <p:cNvSpPr/>
          <p:nvPr/>
        </p:nvSpPr>
        <p:spPr>
          <a:xfrm>
            <a:off x="654840" y="1784880"/>
            <a:ext cx="437508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PASO 6 : Compilación de Objetos</a:t>
            </a:r>
            <a:endParaRPr lang="en-US" sz="1500" b="0" u="none" strike="noStrike">
              <a:solidFill>
                <a:srgbClr val="000000"/>
              </a:solidFill>
              <a:effectLst/>
              <a:uFillTx/>
              <a:latin typeface="Arial"/>
            </a:endParaRPr>
          </a:p>
        </p:txBody>
      </p:sp>
      <p:sp>
        <p:nvSpPr>
          <p:cNvPr id="219" name="Rectángulo redondeado 5"/>
          <p:cNvSpPr/>
          <p:nvPr/>
        </p:nvSpPr>
        <p:spPr>
          <a:xfrm>
            <a:off x="2858040" y="2710800"/>
            <a:ext cx="2829600" cy="721080"/>
          </a:xfrm>
          <a:prstGeom prst="roundRect">
            <a:avLst>
              <a:gd name="adj" fmla="val 16667"/>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20" name="CuadroTexto 7"/>
          <p:cNvSpPr/>
          <p:nvPr/>
        </p:nvSpPr>
        <p:spPr>
          <a:xfrm>
            <a:off x="3137760" y="2806920"/>
            <a:ext cx="2385720" cy="55368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Compilación de Librerías, Menús y Formas</a:t>
            </a:r>
            <a:r>
              <a:rPr lang="x-none" sz="1500" b="0" u="none" strike="noStrike">
                <a:solidFill>
                  <a:schemeClr val="dk1"/>
                </a:solidFill>
                <a:effectLst/>
                <a:uFillTx/>
                <a:latin typeface="Bell MT"/>
              </a:rPr>
              <a:t>.</a:t>
            </a:r>
            <a:endParaRPr lang="en-US" sz="1500" b="0" u="none" strike="noStrike">
              <a:solidFill>
                <a:srgbClr val="000000"/>
              </a:solidFill>
              <a:effectLst/>
              <a:uFillTx/>
              <a:latin typeface="Arial"/>
            </a:endParaRPr>
          </a:p>
        </p:txBody>
      </p:sp>
      <p:sp>
        <p:nvSpPr>
          <p:cNvPr id="221" name="Flecha derecha 9"/>
          <p:cNvSpPr/>
          <p:nvPr/>
        </p:nvSpPr>
        <p:spPr>
          <a:xfrm>
            <a:off x="1832760" y="2933280"/>
            <a:ext cx="10249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222" name="Documento 10"/>
          <p:cNvSpPr/>
          <p:nvPr/>
        </p:nvSpPr>
        <p:spPr>
          <a:xfrm>
            <a:off x="6382800" y="2886120"/>
            <a:ext cx="2423880" cy="954360"/>
          </a:xfrm>
          <a:prstGeom prst="flowChart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23" name="Flecha derecha 11"/>
          <p:cNvSpPr/>
          <p:nvPr/>
        </p:nvSpPr>
        <p:spPr>
          <a:xfrm>
            <a:off x="5688000" y="2933280"/>
            <a:ext cx="704520" cy="154440"/>
          </a:xfrm>
          <a:prstGeom prst="rightArrow">
            <a:avLst>
              <a:gd name="adj1" fmla="val 50000"/>
              <a:gd name="adj2" fmla="val 50000"/>
            </a:avLst>
          </a:prstGeom>
          <a:solidFill>
            <a:schemeClr val="accent5">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32400" rIns="90000" bIns="32400" anchor="ctr">
            <a:noAutofit/>
          </a:bodyPr>
          <a:p>
            <a:endParaRPr lang="es-ES" sz="1500" b="0" u="none" strike="noStrike">
              <a:solidFill>
                <a:schemeClr val="lt1"/>
              </a:solidFill>
              <a:effectLst/>
              <a:uFillTx/>
              <a:latin typeface="Bell MT"/>
            </a:endParaRPr>
          </a:p>
        </p:txBody>
      </p:sp>
      <p:sp>
        <p:nvSpPr>
          <p:cNvPr id="224" name="CuadroTexto 12"/>
          <p:cNvSpPr/>
          <p:nvPr/>
        </p:nvSpPr>
        <p:spPr>
          <a:xfrm>
            <a:off x="6392880" y="2574720"/>
            <a:ext cx="228924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RESULTADO</a:t>
            </a:r>
            <a:endParaRPr lang="en-US" sz="1500" b="0" u="none" strike="noStrike">
              <a:solidFill>
                <a:srgbClr val="000000"/>
              </a:solidFill>
              <a:effectLst/>
              <a:uFillTx/>
              <a:latin typeface="Arial"/>
            </a:endParaRPr>
          </a:p>
        </p:txBody>
      </p:sp>
      <p:sp>
        <p:nvSpPr>
          <p:cNvPr id="225" name="Flecha abajo 6"/>
          <p:cNvSpPr/>
          <p:nvPr/>
        </p:nvSpPr>
        <p:spPr>
          <a:xfrm>
            <a:off x="4123800" y="3454920"/>
            <a:ext cx="153360" cy="318600"/>
          </a:xfrm>
          <a:prstGeom prst="downArrow">
            <a:avLst>
              <a:gd name="adj1" fmla="val 50000"/>
              <a:gd name="adj2" fmla="val 50000"/>
            </a:avLst>
          </a:prstGeom>
          <a:solidFill>
            <a:schemeClr val="accent1">
              <a:lumMod val="40000"/>
              <a:lumOff val="6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lt1"/>
              </a:solidFill>
              <a:effectLst/>
              <a:uFillTx/>
              <a:latin typeface="Bell MT"/>
            </a:endParaRPr>
          </a:p>
        </p:txBody>
      </p:sp>
      <p:sp>
        <p:nvSpPr>
          <p:cNvPr id="226" name="CuadroTexto 17"/>
          <p:cNvSpPr/>
          <p:nvPr/>
        </p:nvSpPr>
        <p:spPr>
          <a:xfrm>
            <a:off x="6576120" y="3129120"/>
            <a:ext cx="221076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Errores de Compilación</a:t>
            </a:r>
            <a:endParaRPr lang="en-US" sz="1500" b="0" u="none" strike="noStrike">
              <a:solidFill>
                <a:srgbClr val="000000"/>
              </a:solidFill>
              <a:effectLst/>
              <a:uFillTx/>
              <a:latin typeface="Arial"/>
            </a:endParaRPr>
          </a:p>
        </p:txBody>
      </p:sp>
      <p:sp>
        <p:nvSpPr>
          <p:cNvPr id="227" name="Multidocumento 19"/>
          <p:cNvSpPr/>
          <p:nvPr/>
        </p:nvSpPr>
        <p:spPr>
          <a:xfrm>
            <a:off x="292320" y="2630880"/>
            <a:ext cx="1917720" cy="125820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228" name="CuadroTexto 20"/>
          <p:cNvSpPr/>
          <p:nvPr/>
        </p:nvSpPr>
        <p:spPr>
          <a:xfrm>
            <a:off x="313560" y="2891520"/>
            <a:ext cx="207972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Versión 1.0 para </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Pruebas Unitarias</a:t>
            </a:r>
            <a:endParaRPr lang="en-US" sz="1500" b="0" u="none" strike="noStrike">
              <a:solidFill>
                <a:srgbClr val="000000"/>
              </a:solidFill>
              <a:effectLst/>
              <a:uFillTx/>
              <a:latin typeface="Arial"/>
            </a:endParaRPr>
          </a:p>
        </p:txBody>
      </p:sp>
      <p:sp>
        <p:nvSpPr>
          <p:cNvPr id="229" name="CuadroTexto 21"/>
          <p:cNvSpPr/>
          <p:nvPr/>
        </p:nvSpPr>
        <p:spPr>
          <a:xfrm>
            <a:off x="501120" y="2077560"/>
            <a:ext cx="2151000" cy="32292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1" u="none" strike="noStrike">
                <a:solidFill>
                  <a:schemeClr val="dk1"/>
                </a:solidFill>
                <a:effectLst/>
                <a:uFillTx/>
                <a:latin typeface="Bell MT"/>
              </a:rPr>
              <a:t>Todos los Objetos</a:t>
            </a:r>
            <a:endParaRPr lang="en-US" sz="1500" b="0" u="none" strike="noStrike">
              <a:solidFill>
                <a:srgbClr val="000000"/>
              </a:solidFill>
              <a:effectLst/>
              <a:uFillTx/>
              <a:latin typeface="Arial"/>
            </a:endParaRPr>
          </a:p>
        </p:txBody>
      </p:sp>
      <p:sp>
        <p:nvSpPr>
          <p:cNvPr id="230" name="Multidocumento 22"/>
          <p:cNvSpPr/>
          <p:nvPr/>
        </p:nvSpPr>
        <p:spPr>
          <a:xfrm>
            <a:off x="3248640" y="3797640"/>
            <a:ext cx="1629720" cy="1193760"/>
          </a:xfrm>
          <a:prstGeom prst="flowChartMultidocument">
            <a:avLst/>
          </a:prstGeom>
          <a:solidFill>
            <a:schemeClr val="bg1"/>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ES" sz="1500" b="0" u="none" strike="noStrike">
              <a:solidFill>
                <a:schemeClr val="dk1"/>
              </a:solidFill>
              <a:effectLst/>
              <a:uFillTx/>
              <a:latin typeface="Bell MT"/>
            </a:endParaRPr>
          </a:p>
        </p:txBody>
      </p:sp>
      <p:sp>
        <p:nvSpPr>
          <p:cNvPr id="231" name="CuadroTexto 23"/>
          <p:cNvSpPr/>
          <p:nvPr/>
        </p:nvSpPr>
        <p:spPr>
          <a:xfrm>
            <a:off x="3302280" y="4068360"/>
            <a:ext cx="1832040" cy="784440"/>
          </a:xfrm>
          <a:prstGeom prst="rect">
            <a:avLst/>
          </a:prstGeom>
          <a:noFill/>
          <a:ln w="9525">
            <a:noFill/>
          </a:ln>
        </p:spPr>
        <p:style>
          <a:lnRef idx="0"/>
          <a:fillRef idx="0"/>
          <a:effectRef idx="0"/>
          <a:fontRef idx="minor"/>
        </p:style>
        <p:txBody>
          <a:bodyPr lIns="90000" tIns="45000" rIns="90000" bIns="45000" anchor="t">
            <a:spAutoFit/>
          </a:bodyPr>
          <a:p>
            <a:pPr defTabSz="914400">
              <a:lnSpc>
                <a:spcPct val="100000"/>
              </a:lnSpc>
            </a:pPr>
            <a:r>
              <a:rPr lang="es-ES" sz="1500" b="0" u="none" strike="noStrike">
                <a:solidFill>
                  <a:schemeClr val="dk1"/>
                </a:solidFill>
                <a:effectLst/>
                <a:uFillTx/>
                <a:latin typeface="Bell MT"/>
              </a:rPr>
              <a:t>APLICACIÓN</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COMPILADA</a:t>
            </a:r>
            <a:endParaRPr lang="en-US" sz="1500" b="0" u="none" strike="noStrike">
              <a:solidFill>
                <a:srgbClr val="000000"/>
              </a:solidFill>
              <a:effectLst/>
              <a:uFillTx/>
              <a:latin typeface="Arial"/>
            </a:endParaRPr>
          </a:p>
          <a:p>
            <a:pPr defTabSz="914400">
              <a:lnSpc>
                <a:spcPct val="100000"/>
              </a:lnSpc>
            </a:pPr>
            <a:r>
              <a:rPr lang="es-ES" sz="1500" b="0" u="none" strike="noStrike">
                <a:solidFill>
                  <a:schemeClr val="dk1"/>
                </a:solidFill>
                <a:effectLst/>
                <a:uFillTx/>
                <a:latin typeface="Bell MT"/>
              </a:rPr>
              <a:t>Versión 1.0</a:t>
            </a:r>
            <a:endParaRPr lang="en-US" sz="1500" b="0" u="none" strike="noStrike">
              <a:solidFill>
                <a:srgbClr val="000000"/>
              </a:solidFill>
              <a:effectLst/>
              <a:uFillTx/>
              <a:latin typeface="Arial"/>
            </a:endParaRPr>
          </a:p>
        </p:txBody>
      </p:sp>
      <p:sp>
        <p:nvSpPr>
          <p:cNvPr id="232" name="CuadroTexto 16"/>
          <p:cNvSpPr/>
          <p:nvPr/>
        </p:nvSpPr>
        <p:spPr>
          <a:xfrm>
            <a:off x="6233040" y="6357600"/>
            <a:ext cx="2851920" cy="36900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x-none" sz="1800" b="0" i="1" u="none" strike="noStrike">
                <a:solidFill>
                  <a:srgbClr val="00B0F0"/>
                </a:solidFill>
                <a:effectLst/>
                <a:uFillTx/>
                <a:latin typeface="Didot"/>
              </a:rPr>
              <a:t>www.vpdprosistemas.com</a:t>
            </a:r>
            <a:endParaRPr lang="en-US" sz="1800" b="0" u="none" strike="noStrike">
              <a:solidFill>
                <a:srgbClr val="000000"/>
              </a:solidFill>
              <a:effectLst/>
              <a:uFillTx/>
              <a:latin typeface="Arial"/>
            </a:endParaRPr>
          </a:p>
        </p:txBody>
      </p:sp>
      <p:sp>
        <p:nvSpPr>
          <p:cNvPr id="233" name="Título 1"/>
          <p:cNvSpPr/>
          <p:nvPr/>
        </p:nvSpPr>
        <p:spPr>
          <a:xfrm>
            <a:off x="291240" y="1046880"/>
            <a:ext cx="8604000" cy="731520"/>
          </a:xfrm>
          <a:prstGeom prst="rect">
            <a:avLst/>
          </a:prstGeom>
          <a:noFill/>
          <a:ln w="9525">
            <a:noFill/>
          </a:ln>
        </p:spPr>
        <p:style>
          <a:lnRef idx="0"/>
          <a:fillRef idx="0"/>
          <a:effectRef idx="0"/>
          <a:fontRef idx="minor"/>
        </p:style>
        <p:txBody>
          <a:bodyPr lIns="90000" tIns="45000" rIns="90000" bIns="45000" anchor="ctr">
            <a:noAutofit/>
          </a:bodyPr>
          <a:p>
            <a:pPr algn="ctr" defTabSz="914400">
              <a:lnSpc>
                <a:spcPct val="100000"/>
              </a:lnSpc>
            </a:pPr>
            <a:r>
              <a:rPr lang="x-none" sz="3000" b="1" u="none" strike="noStrike">
                <a:solidFill>
                  <a:srgbClr val="008FD1"/>
                </a:solidFill>
                <a:effectLst/>
                <a:uFillTx/>
                <a:latin typeface="Bell MT"/>
              </a:rPr>
              <a:t>FLUJO</a:t>
            </a:r>
            <a:r>
              <a:rPr lang="es-ES" sz="3000" b="1" u="none" strike="noStrike">
                <a:solidFill>
                  <a:srgbClr val="008FD1"/>
                </a:solidFill>
                <a:effectLst/>
                <a:uFillTx/>
                <a:latin typeface="Bell MT"/>
              </a:rPr>
              <a:t> DE MIGRACI</a:t>
            </a:r>
            <a:r>
              <a:rPr lang="x-none" sz="3000" b="1" u="none" strike="noStrike">
                <a:solidFill>
                  <a:srgbClr val="008FD1"/>
                </a:solidFill>
                <a:effectLst/>
                <a:uFillTx/>
                <a:latin typeface="Bell MT"/>
              </a:rPr>
              <a:t>Ó</a:t>
            </a:r>
            <a:r>
              <a:rPr lang="es-ES" sz="3000" b="1" u="none" strike="noStrike">
                <a:solidFill>
                  <a:srgbClr val="008FD1"/>
                </a:solidFill>
                <a:effectLst/>
                <a:uFillTx/>
                <a:latin typeface="Bell MT"/>
              </a:rPr>
              <a:t>N</a:t>
            </a:r>
            <a:endParaRPr lang="en-US" sz="3000" b="0" u="none" strike="noStrike">
              <a:solidFill>
                <a:srgbClr val="000000"/>
              </a:solidFill>
              <a:effectLst/>
              <a:uFillTx/>
              <a:latin typeface="Arial"/>
            </a:endParaRPr>
          </a:p>
        </p:txBody>
      </p:sp>
      <p:sp>
        <p:nvSpPr>
          <p:cNvPr id="234" name="23 Rectángulo"/>
          <p:cNvSpPr/>
          <p:nvPr/>
        </p:nvSpPr>
        <p:spPr>
          <a:xfrm>
            <a:off x="1440" y="6759360"/>
            <a:ext cx="9141120" cy="896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grpSp>
        <p:nvGrpSpPr>
          <p:cNvPr id="235" name="26 Grupo"/>
          <p:cNvGrpSpPr/>
          <p:nvPr/>
        </p:nvGrpSpPr>
        <p:grpSpPr>
          <a:xfrm>
            <a:off x="13680" y="7200"/>
            <a:ext cx="9119880" cy="968400"/>
            <a:chOff x="13680" y="7200"/>
            <a:chExt cx="9119880" cy="968400"/>
          </a:xfrm>
        </p:grpSpPr>
        <p:sp>
          <p:nvSpPr>
            <p:cNvPr id="236" name="28 Triángulo rectángulo"/>
            <p:cNvSpPr/>
            <p:nvPr/>
          </p:nvSpPr>
          <p:spPr>
            <a:xfrm rot="10800000">
              <a:off x="2280600" y="7200"/>
              <a:ext cx="6852960" cy="968040"/>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37" name="29 Triángulo rectángulo"/>
            <p:cNvSpPr/>
            <p:nvPr/>
          </p:nvSpPr>
          <p:spPr>
            <a:xfrm flipV="1">
              <a:off x="13680" y="6840"/>
              <a:ext cx="3202200" cy="70344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endParaRPr lang="es-VE" sz="1800" b="0" u="none" strike="noStrike">
                <a:solidFill>
                  <a:schemeClr val="lt1"/>
                </a:solidFill>
                <a:effectLst/>
                <a:uFillTx/>
                <a:latin typeface="Calibri"/>
              </a:endParaRPr>
            </a:p>
          </p:txBody>
        </p:sp>
        <p:sp>
          <p:nvSpPr>
            <p:cNvPr id="238" name="30 Triángulo isósceles"/>
            <p:cNvSpPr/>
            <p:nvPr/>
          </p:nvSpPr>
          <p:spPr>
            <a:xfrm rot="10800000">
              <a:off x="1500840" y="10080"/>
              <a:ext cx="3083760" cy="101160"/>
            </a:xfrm>
            <a:prstGeom prst="triangle">
              <a:avLst>
                <a:gd name="adj" fmla="val 50000"/>
              </a:avLst>
            </a:prstGeom>
            <a:solidFill>
              <a:srgbClr val="848687"/>
            </a:solidFill>
            <a:ln>
              <a:noFill/>
            </a:ln>
          </p:spPr>
          <p:style>
            <a:lnRef idx="2">
              <a:schemeClr val="accent1">
                <a:shade val="50000"/>
              </a:schemeClr>
            </a:lnRef>
            <a:fillRef idx="1">
              <a:schemeClr val="accent1"/>
            </a:fillRef>
            <a:effectRef idx="0">
              <a:schemeClr val="accent1"/>
            </a:effectRef>
            <a:fontRef idx="minor"/>
          </p:style>
          <p:txBody>
            <a:bodyPr lIns="90000" tIns="5760" rIns="90000" bIns="5760" anchor="ctr">
              <a:noAutofit/>
            </a:bodyPr>
            <a:p>
              <a:endParaRPr lang="es-VE" sz="1800" b="0" u="none" strike="noStrike">
                <a:solidFill>
                  <a:schemeClr val="lt1"/>
                </a:solidFill>
                <a:effectLst/>
                <a:uFillTx/>
                <a:latin typeface="Calibri"/>
              </a:endParaRPr>
            </a:p>
          </p:txBody>
        </p:sp>
      </p:grpSp>
      <p:sp>
        <p:nvSpPr>
          <p:cNvPr id="239" name="CuadroTexto 24"/>
          <p:cNvSpPr/>
          <p:nvPr/>
        </p:nvSpPr>
        <p:spPr>
          <a:xfrm>
            <a:off x="6168600" y="67680"/>
            <a:ext cx="2754000" cy="4611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es-VE" sz="2400" b="0" u="none" strike="noStrike">
                <a:solidFill>
                  <a:schemeClr val="lt1"/>
                </a:solidFill>
                <a:effectLst/>
                <a:uFillTx/>
                <a:latin typeface="Arial"/>
              </a:rPr>
              <a:t>Flujo De Migración</a:t>
            </a:r>
            <a:endParaRPr lang="en-US" sz="2400" b="0" u="none" strike="noStrike">
              <a:solidFill>
                <a:srgbClr val="000000"/>
              </a:solidFill>
              <a:effectLst/>
              <a:uFillTx/>
              <a:latin typeface="Arial"/>
            </a:endParaRPr>
          </a:p>
        </p:txBody>
      </p:sp>
      <p:pic>
        <p:nvPicPr>
          <p:cNvPr id="240" name="Imagen 1"/>
          <p:cNvPicPr/>
          <p:nvPr/>
        </p:nvPicPr>
        <p:blipFill>
          <a:blip r:embed="rId1"/>
          <a:stretch/>
        </p:blipFill>
        <p:spPr>
          <a:xfrm>
            <a:off x="474120" y="612000"/>
            <a:ext cx="1371240" cy="639720"/>
          </a:xfrm>
          <a:prstGeom prst="rect">
            <a:avLst/>
          </a:prstGeom>
          <a:noFill/>
          <a:ln w="0">
            <a:noFill/>
          </a:ln>
        </p:spPr>
      </p:pic>
      <p:pic>
        <p:nvPicPr>
          <p:cNvPr id="241" name="Imagen 25"/>
          <p:cNvPicPr/>
          <p:nvPr/>
        </p:nvPicPr>
        <p:blipFill>
          <a:blip r:embed="rId2"/>
          <a:stretch/>
        </p:blipFill>
        <p:spPr>
          <a:xfrm>
            <a:off x="512280" y="640440"/>
            <a:ext cx="1767600" cy="76932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itchFamily="0" charset="1"/>
        <a:ea typeface=""/>
        <a:cs typeface=""/>
      </a:majorFont>
      <a:minorFont>
        <a:latin typeface="Calibri"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1162</TotalTime>
  <Application>LibreOffice/26.2.3.1$Windows_X86_64 LibreOffice_project/d444ea7836163cb762d1627df3bc33e112fa142a</Application>
  <AppVersion>15.0000</AppVersion>
  <Words>847</Words>
  <Paragraphs>140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2015-11-17T20:42:23Z</dcterms:created>
  <dc:creator>Katherine Saa</dc:creator>
  <dc:description/>
  <dc:language>en-US</dc:language>
  <cp:lastModifiedBy/>
  <cp:lastPrinted>2015-11-17T21:19:13Z</cp:lastPrinted>
  <dcterms:modified xsi:type="dcterms:W3CDTF">2026-05-27T00:14:52Z</dcterms:modified>
  <cp:revision>155</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Presentación en pantalla (4:3)</vt:lpwstr>
  </property>
  <property fmtid="{D5CDD505-2E9C-101B-9397-08002B2CF9AE}" pid="3" name="Slides">
    <vt:i4>12</vt:i4>
  </property>
</Properties>
</file>